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858" r:id="rId1"/>
    <p:sldMasterId id="2147483880" r:id="rId2"/>
    <p:sldMasterId id="2147483893" r:id="rId3"/>
  </p:sldMasterIdLst>
  <p:notesMasterIdLst>
    <p:notesMasterId r:id="rId18"/>
  </p:notesMasterIdLst>
  <p:sldIdLst>
    <p:sldId id="268" r:id="rId4"/>
    <p:sldId id="266" r:id="rId5"/>
    <p:sldId id="256" r:id="rId6"/>
    <p:sldId id="270" r:id="rId7"/>
    <p:sldId id="271" r:id="rId8"/>
    <p:sldId id="272" r:id="rId9"/>
    <p:sldId id="258" r:id="rId10"/>
    <p:sldId id="260" r:id="rId11"/>
    <p:sldId id="261" r:id="rId12"/>
    <p:sldId id="262" r:id="rId13"/>
    <p:sldId id="263" r:id="rId14"/>
    <p:sldId id="265" r:id="rId15"/>
    <p:sldId id="267" r:id="rId16"/>
    <p:sldId id="269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Barlow Bold" panose="020B0604020202020204" charset="0"/>
      <p:bold r:id="rId24"/>
    </p:embeddedFont>
    <p:embeddedFont>
      <p:font typeface="Gill Sans Ultra Bold" panose="020B0A02020104020203" pitchFamily="34" charset="0"/>
      <p:regular r:id="rId25"/>
    </p:embeddedFont>
    <p:embeddedFont>
      <p:font typeface="Constantia" panose="02030602050306030303" pitchFamily="18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Cooper Black" panose="0208090404030B020404" pitchFamily="18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en-US"/>
    </a:defPPr>
    <a:lvl1pPr marL="0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651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BDA29-7D6B-2614-E6E5-558CAC225B35}" v="29" dt="2024-10-24T07:59:34.203"/>
    <p1510:client id="{52CCAD8D-39B5-2509-9FEE-D52DBFB3D98D}" v="24" dt="2024-10-24T07:34:38.448"/>
    <p1510:client id="{6C36778F-EF45-CF03-745F-3F736578DCDE}" v="101" dt="2024-10-24T04:59:01.968"/>
    <p1510:client id="{9F49575B-2AE6-A882-82B7-3AC2FDF7B0BE}" v="18" dt="2024-10-24T09:46:06.006"/>
    <p1510:client id="{AD2F9716-B1DF-F16D-6521-26C0D4620301}" v="2" dt="2024-10-24T07:56:31.059"/>
    <p1510:client id="{E50F1978-87EB-DDC5-1593-08BB90885104}" v="2834" dt="2024-10-24T07:48:49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3" autoAdjust="0"/>
  </p:normalViewPr>
  <p:slideViewPr>
    <p:cSldViewPr snapToGrid="0">
      <p:cViewPr varScale="1">
        <p:scale>
          <a:sx n="84" d="100"/>
          <a:sy n="84" d="100"/>
        </p:scale>
        <p:origin x="518" y="75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idul Islam Zidan" userId="1b89102a954b8902" providerId="Windows Live" clId="Web-{085BDA29-7D6B-2614-E6E5-558CAC225B35}"/>
    <pc:docChg chg="addSld delSld modSld">
      <pc:chgData name="Rashidul Islam Zidan" userId="1b89102a954b8902" providerId="Windows Live" clId="Web-{085BDA29-7D6B-2614-E6E5-558CAC225B35}" dt="2024-10-24T07:59:34.203" v="23" actId="20577"/>
      <pc:docMkLst>
        <pc:docMk/>
      </pc:docMkLst>
      <pc:sldChg chg="modSp">
        <pc:chgData name="Rashidul Islam Zidan" userId="1b89102a954b8902" providerId="Windows Live" clId="Web-{085BDA29-7D6B-2614-E6E5-558CAC225B35}" dt="2024-10-24T07:59:34.203" v="23" actId="20577"/>
        <pc:sldMkLst>
          <pc:docMk/>
          <pc:sldMk cId="1457842004" sldId="266"/>
        </pc:sldMkLst>
        <pc:spChg chg="mod">
          <ac:chgData name="Rashidul Islam Zidan" userId="1b89102a954b8902" providerId="Windows Live" clId="Web-{085BDA29-7D6B-2614-E6E5-558CAC225B35}" dt="2024-10-24T07:59:34.203" v="23" actId="20577"/>
          <ac:spMkLst>
            <pc:docMk/>
            <pc:sldMk cId="1457842004" sldId="266"/>
            <ac:spMk id="3" creationId="{50473E67-48C3-7C3B-20E7-39E8753CC13B}"/>
          </ac:spMkLst>
        </pc:spChg>
        <pc:spChg chg="mod">
          <ac:chgData name="Rashidul Islam Zidan" userId="1b89102a954b8902" providerId="Windows Live" clId="Web-{085BDA29-7D6B-2614-E6E5-558CAC225B35}" dt="2024-10-24T07:59:04.327" v="17" actId="1076"/>
          <ac:spMkLst>
            <pc:docMk/>
            <pc:sldMk cId="1457842004" sldId="266"/>
            <ac:spMk id="7" creationId="{F1C08CD9-1651-2C21-E064-26394CC978DE}"/>
          </ac:spMkLst>
        </pc:spChg>
        <pc:spChg chg="mod">
          <ac:chgData name="Rashidul Islam Zidan" userId="1b89102a954b8902" providerId="Windows Live" clId="Web-{085BDA29-7D6B-2614-E6E5-558CAC225B35}" dt="2024-10-24T07:59:18.656" v="20" actId="20577"/>
          <ac:spMkLst>
            <pc:docMk/>
            <pc:sldMk cId="1457842004" sldId="266"/>
            <ac:spMk id="19" creationId="{E5670C9F-DF0F-6639-2657-103B66073B02}"/>
          </ac:spMkLst>
        </pc:spChg>
        <pc:picChg chg="mod">
          <ac:chgData name="Rashidul Islam Zidan" userId="1b89102a954b8902" providerId="Windows Live" clId="Web-{085BDA29-7D6B-2614-E6E5-558CAC225B35}" dt="2024-10-24T07:57:45.228" v="9" actId="1076"/>
          <ac:picMkLst>
            <pc:docMk/>
            <pc:sldMk cId="1457842004" sldId="266"/>
            <ac:picMk id="2" creationId="{D08E9123-ED85-A18D-9806-207D1B046EEF}"/>
          </ac:picMkLst>
        </pc:picChg>
      </pc:sldChg>
      <pc:sldChg chg="addSp delSp new del">
        <pc:chgData name="Rashidul Islam Zidan" userId="1b89102a954b8902" providerId="Windows Live" clId="Web-{085BDA29-7D6B-2614-E6E5-558CAC225B35}" dt="2024-10-24T07:57:51.557" v="13"/>
        <pc:sldMkLst>
          <pc:docMk/>
          <pc:sldMk cId="380520517" sldId="267"/>
        </pc:sldMkLst>
        <pc:spChg chg="add del">
          <ac:chgData name="Rashidul Islam Zidan" userId="1b89102a954b8902" providerId="Windows Live" clId="Web-{085BDA29-7D6B-2614-E6E5-558CAC225B35}" dt="2024-10-24T07:57:50.260" v="12"/>
          <ac:spMkLst>
            <pc:docMk/>
            <pc:sldMk cId="380520517" sldId="267"/>
            <ac:spMk id="2" creationId="{45981401-D369-0A62-D16E-BCA0E43C6A3C}"/>
          </ac:spMkLst>
        </pc:spChg>
      </pc:sldChg>
    </pc:docChg>
  </pc:docChgLst>
  <pc:docChgLst>
    <pc:chgData name="Rashidul Islam Zidan" userId="1b89102a954b8902" providerId="Windows Live" clId="Web-{52CCAD8D-39B5-2509-9FEE-D52DBFB3D98D}"/>
    <pc:docChg chg="modSld">
      <pc:chgData name="Rashidul Islam Zidan" userId="1b89102a954b8902" providerId="Windows Live" clId="Web-{52CCAD8D-39B5-2509-9FEE-D52DBFB3D98D}" dt="2024-10-24T07:34:29.276" v="11" actId="20577"/>
      <pc:docMkLst>
        <pc:docMk/>
      </pc:docMkLst>
      <pc:sldChg chg="modSp">
        <pc:chgData name="Rashidul Islam Zidan" userId="1b89102a954b8902" providerId="Windows Live" clId="Web-{52CCAD8D-39B5-2509-9FEE-D52DBFB3D98D}" dt="2024-10-24T07:34:29.276" v="11" actId="20577"/>
        <pc:sldMkLst>
          <pc:docMk/>
          <pc:sldMk cId="1457842004" sldId="266"/>
        </pc:sldMkLst>
        <pc:spChg chg="mod">
          <ac:chgData name="Rashidul Islam Zidan" userId="1b89102a954b8902" providerId="Windows Live" clId="Web-{52CCAD8D-39B5-2509-9FEE-D52DBFB3D98D}" dt="2024-10-24T07:34:29.276" v="11" actId="20577"/>
          <ac:spMkLst>
            <pc:docMk/>
            <pc:sldMk cId="1457842004" sldId="266"/>
            <ac:spMk id="3" creationId="{50473E67-48C3-7C3B-20E7-39E8753CC13B}"/>
          </ac:spMkLst>
        </pc:spChg>
      </pc:sldChg>
    </pc:docChg>
  </pc:docChgLst>
  <pc:docChgLst>
    <pc:chgData name="Rashidul Islam Zidan" userId="1b89102a954b8902" providerId="Windows Live" clId="Web-{9F49575B-2AE6-A882-82B7-3AC2FDF7B0BE}"/>
    <pc:docChg chg="modSld">
      <pc:chgData name="Rashidul Islam Zidan" userId="1b89102a954b8902" providerId="Windows Live" clId="Web-{9F49575B-2AE6-A882-82B7-3AC2FDF7B0BE}" dt="2024-10-24T09:46:06.006" v="10" actId="14100"/>
      <pc:docMkLst>
        <pc:docMk/>
      </pc:docMkLst>
      <pc:sldChg chg="modSp">
        <pc:chgData name="Rashidul Islam Zidan" userId="1b89102a954b8902" providerId="Windows Live" clId="Web-{9F49575B-2AE6-A882-82B7-3AC2FDF7B0BE}" dt="2024-10-24T09:46:06.006" v="10" actId="14100"/>
        <pc:sldMkLst>
          <pc:docMk/>
          <pc:sldMk cId="0" sldId="262"/>
        </pc:sldMkLst>
        <pc:picChg chg="mod">
          <ac:chgData name="Rashidul Islam Zidan" userId="1b89102a954b8902" providerId="Windows Live" clId="Web-{9F49575B-2AE6-A882-82B7-3AC2FDF7B0BE}" dt="2024-10-24T09:46:06.006" v="10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modSp">
        <pc:chgData name="Rashidul Islam Zidan" userId="1b89102a954b8902" providerId="Windows Live" clId="Web-{9F49575B-2AE6-A882-82B7-3AC2FDF7B0BE}" dt="2024-10-24T09:42:44.374" v="7" actId="20577"/>
        <pc:sldMkLst>
          <pc:docMk/>
          <pc:sldMk cId="1457842004" sldId="266"/>
        </pc:sldMkLst>
        <pc:spChg chg="mod">
          <ac:chgData name="Rashidul Islam Zidan" userId="1b89102a954b8902" providerId="Windows Live" clId="Web-{9F49575B-2AE6-A882-82B7-3AC2FDF7B0BE}" dt="2024-10-24T09:42:44.374" v="7" actId="20577"/>
          <ac:spMkLst>
            <pc:docMk/>
            <pc:sldMk cId="1457842004" sldId="266"/>
            <ac:spMk id="19" creationId="{E5670C9F-DF0F-6639-2657-103B66073B02}"/>
          </ac:spMkLst>
        </pc:spChg>
      </pc:sldChg>
    </pc:docChg>
  </pc:docChgLst>
  <pc:docChgLst>
    <pc:chgData clId="Web-{AD2F9716-B1DF-F16D-6521-26C0D4620301}"/>
    <pc:docChg chg="modSld">
      <pc:chgData name="" userId="" providerId="" clId="Web-{AD2F9716-B1DF-F16D-6521-26C0D4620301}" dt="2024-10-24T07:56:31.059" v="1" actId="1076"/>
      <pc:docMkLst>
        <pc:docMk/>
      </pc:docMkLst>
      <pc:sldChg chg="modSp">
        <pc:chgData name="" userId="" providerId="" clId="Web-{AD2F9716-B1DF-F16D-6521-26C0D4620301}" dt="2024-10-24T07:56:31.059" v="1" actId="1076"/>
        <pc:sldMkLst>
          <pc:docMk/>
          <pc:sldMk cId="1457842004" sldId="266"/>
        </pc:sldMkLst>
        <pc:spChg chg="mod">
          <ac:chgData name="" userId="" providerId="" clId="Web-{AD2F9716-B1DF-F16D-6521-26C0D4620301}" dt="2024-10-24T07:56:31.059" v="1" actId="1076"/>
          <ac:spMkLst>
            <pc:docMk/>
            <pc:sldMk cId="1457842004" sldId="266"/>
            <ac:spMk id="3" creationId="{50473E67-48C3-7C3B-20E7-39E8753CC13B}"/>
          </ac:spMkLst>
        </pc:spChg>
        <pc:spChg chg="mod">
          <ac:chgData name="" userId="" providerId="" clId="Web-{AD2F9716-B1DF-F16D-6521-26C0D4620301}" dt="2024-10-24T07:56:30.699" v="0" actId="1076"/>
          <ac:spMkLst>
            <pc:docMk/>
            <pc:sldMk cId="1457842004" sldId="266"/>
            <ac:spMk id="7" creationId="{F1C08CD9-1651-2C21-E064-26394CC978DE}"/>
          </ac:spMkLst>
        </pc:spChg>
      </pc:sldChg>
    </pc:docChg>
  </pc:docChgLst>
  <pc:docChgLst>
    <pc:chgData name="Rashidul Islam Zidan" userId="1b89102a954b8902" providerId="Windows Live" clId="Web-{E50F1978-87EB-DDC5-1593-08BB90885104}"/>
    <pc:docChg chg="modSld addMainMaster delMainMaster">
      <pc:chgData name="Rashidul Islam Zidan" userId="1b89102a954b8902" providerId="Windows Live" clId="Web-{E50F1978-87EB-DDC5-1593-08BB90885104}" dt="2024-10-24T07:48:49.283" v="1837" actId="1076"/>
      <pc:docMkLst>
        <pc:docMk/>
      </pc:docMkLst>
      <pc:sldChg chg="addSp delSp modSp mod modClrScheme chgLayout">
        <pc:chgData name="Rashidul Islam Zidan" userId="1b89102a954b8902" providerId="Windows Live" clId="Web-{E50F1978-87EB-DDC5-1593-08BB90885104}" dt="2024-10-24T05:47:21.370" v="487" actId="14100"/>
        <pc:sldMkLst>
          <pc:docMk/>
          <pc:sldMk cId="0" sldId="256"/>
        </pc:sldMkLst>
        <pc:spChg chg="mod">
          <ac:chgData name="Rashidul Islam Zidan" userId="1b89102a954b8902" providerId="Windows Live" clId="Web-{E50F1978-87EB-DDC5-1593-08BB90885104}" dt="2024-10-24T05:45:09.005" v="481" actId="20577"/>
          <ac:spMkLst>
            <pc:docMk/>
            <pc:sldMk cId="0" sldId="256"/>
            <ac:spMk id="5" creationId="{00000000-0000-0000-0000-000000000000}"/>
          </ac:spMkLst>
        </pc:spChg>
        <pc:spChg chg="del">
          <ac:chgData name="Rashidul Islam Zidan" userId="1b89102a954b8902" providerId="Windows Live" clId="Web-{E50F1978-87EB-DDC5-1593-08BB90885104}" dt="2024-10-24T05:44:53.942" v="480"/>
          <ac:spMkLst>
            <pc:docMk/>
            <pc:sldMk cId="0" sldId="256"/>
            <ac:spMk id="6" creationId="{00000000-0000-0000-0000-000000000000}"/>
          </ac:spMkLst>
        </pc:spChg>
        <pc:spChg chg="del">
          <ac:chgData name="Rashidul Islam Zidan" userId="1b89102a954b8902" providerId="Windows Live" clId="Web-{E50F1978-87EB-DDC5-1593-08BB90885104}" dt="2024-10-24T05:44:53.942" v="478"/>
          <ac:spMkLst>
            <pc:docMk/>
            <pc:sldMk cId="0" sldId="256"/>
            <ac:spMk id="8" creationId="{00000000-0000-0000-0000-000000000000}"/>
          </ac:spMkLst>
        </pc:spChg>
        <pc:spChg chg="add del mod">
          <ac:chgData name="Rashidul Islam Zidan" userId="1b89102a954b8902" providerId="Windows Live" clId="Web-{E50F1978-87EB-DDC5-1593-08BB90885104}" dt="2024-10-24T05:34:14.465" v="388"/>
          <ac:spMkLst>
            <pc:docMk/>
            <pc:sldMk cId="0" sldId="256"/>
            <ac:spMk id="9" creationId="{CBDCA3AD-92E4-D586-E00C-547E41B8DB21}"/>
          </ac:spMkLst>
        </pc:spChg>
        <pc:spChg chg="add">
          <ac:chgData name="Rashidul Islam Zidan" userId="1b89102a954b8902" providerId="Windows Live" clId="Web-{E50F1978-87EB-DDC5-1593-08BB90885104}" dt="2024-10-24T05:34:12.683" v="383"/>
          <ac:spMkLst>
            <pc:docMk/>
            <pc:sldMk cId="0" sldId="256"/>
            <ac:spMk id="11" creationId="{74B8F625-C6A1-F6B1-9242-9EF2E3634221}"/>
          </ac:spMkLst>
        </pc:spChg>
        <pc:spChg chg="add">
          <ac:chgData name="Rashidul Islam Zidan" userId="1b89102a954b8902" providerId="Windows Live" clId="Web-{E50F1978-87EB-DDC5-1593-08BB90885104}" dt="2024-10-24T05:34:12.683" v="384"/>
          <ac:spMkLst>
            <pc:docMk/>
            <pc:sldMk cId="0" sldId="256"/>
            <ac:spMk id="13" creationId="{ABBC9EB7-7502-F932-BA3B-B51725F488DA}"/>
          </ac:spMkLst>
        </pc:spChg>
        <pc:spChg chg="add">
          <ac:chgData name="Rashidul Islam Zidan" userId="1b89102a954b8902" providerId="Windows Live" clId="Web-{E50F1978-87EB-DDC5-1593-08BB90885104}" dt="2024-10-24T05:34:12.698" v="385"/>
          <ac:spMkLst>
            <pc:docMk/>
            <pc:sldMk cId="0" sldId="256"/>
            <ac:spMk id="15" creationId="{6F5CF117-2BC6-FBC3-1F38-AE791DE44CB0}"/>
          </ac:spMkLst>
        </pc:spChg>
        <pc:spChg chg="add mod">
          <ac:chgData name="Rashidul Islam Zidan" userId="1b89102a954b8902" providerId="Windows Live" clId="Web-{E50F1978-87EB-DDC5-1593-08BB90885104}" dt="2024-10-24T05:34:18.433" v="390" actId="20577"/>
          <ac:spMkLst>
            <pc:docMk/>
            <pc:sldMk cId="0" sldId="256"/>
            <ac:spMk id="17" creationId="{1143F2B7-2840-5B6B-5D2C-67F468AA468C}"/>
          </ac:spMkLst>
        </pc:spChg>
        <pc:spChg chg="add">
          <ac:chgData name="Rashidul Islam Zidan" userId="1b89102a954b8902" providerId="Windows Live" clId="Web-{E50F1978-87EB-DDC5-1593-08BB90885104}" dt="2024-10-24T05:34:12.714" v="387"/>
          <ac:spMkLst>
            <pc:docMk/>
            <pc:sldMk cId="0" sldId="256"/>
            <ac:spMk id="19" creationId="{965FDCD4-7822-F298-C068-9B58CA276F6B}"/>
          </ac:spMkLst>
        </pc:spChg>
        <pc:picChg chg="mod">
          <ac:chgData name="Rashidul Islam Zidan" userId="1b89102a954b8902" providerId="Windows Live" clId="Web-{E50F1978-87EB-DDC5-1593-08BB90885104}" dt="2024-10-24T05:47:21.370" v="487" actId="14100"/>
          <ac:picMkLst>
            <pc:docMk/>
            <pc:sldMk cId="0" sldId="256"/>
            <ac:picMk id="3" creationId="{00000000-0000-0000-0000-000000000000}"/>
          </ac:picMkLst>
        </pc:picChg>
        <pc:picChg chg="del">
          <ac:chgData name="Rashidul Islam Zidan" userId="1b89102a954b8902" providerId="Windows Live" clId="Web-{E50F1978-87EB-DDC5-1593-08BB90885104}" dt="2024-10-24T05:44:53.942" v="479"/>
          <ac:picMkLst>
            <pc:docMk/>
            <pc:sldMk cId="0" sldId="256"/>
            <ac:picMk id="7" creationId="{00000000-0000-0000-0000-000000000000}"/>
          </ac:picMkLst>
        </pc:picChg>
      </pc:sldChg>
      <pc:sldChg chg="addSp delSp modSp mod modClrScheme chgLayout">
        <pc:chgData name="Rashidul Islam Zidan" userId="1b89102a954b8902" providerId="Windows Live" clId="Web-{E50F1978-87EB-DDC5-1593-08BB90885104}" dt="2024-10-24T05:49:33.531" v="519" actId="14100"/>
        <pc:sldMkLst>
          <pc:docMk/>
          <pc:sldMk cId="0" sldId="257"/>
        </pc:sldMkLst>
        <pc:spChg chg="mod">
          <ac:chgData name="Rashidul Islam Zidan" userId="1b89102a954b8902" providerId="Windows Live" clId="Web-{E50F1978-87EB-DDC5-1593-08BB90885104}" dt="2024-10-24T05:48:00.777" v="490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49:00.249" v="510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48:21.153" v="495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49:11.561" v="516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48:35.013" v="498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48:49.327" v="504" actId="20577"/>
          <ac:spMkLst>
            <pc:docMk/>
            <pc:sldMk cId="0" sldId="257"/>
            <ac:spMk id="16" creationId="{00000000-0000-0000-0000-000000000000}"/>
          </ac:spMkLst>
        </pc:spChg>
        <pc:spChg chg="add del mod">
          <ac:chgData name="Rashidul Islam Zidan" userId="1b89102a954b8902" providerId="Windows Live" clId="Web-{E50F1978-87EB-DDC5-1593-08BB90885104}" dt="2024-10-24T05:33:58.932" v="379"/>
          <ac:spMkLst>
            <pc:docMk/>
            <pc:sldMk cId="0" sldId="257"/>
            <ac:spMk id="17" creationId="{97C72707-1B65-872B-5F5C-6763069C6B89}"/>
          </ac:spMkLst>
        </pc:spChg>
        <pc:spChg chg="add">
          <ac:chgData name="Rashidul Islam Zidan" userId="1b89102a954b8902" providerId="Windows Live" clId="Web-{E50F1978-87EB-DDC5-1593-08BB90885104}" dt="2024-10-24T05:33:57.979" v="374"/>
          <ac:spMkLst>
            <pc:docMk/>
            <pc:sldMk cId="0" sldId="257"/>
            <ac:spMk id="19" creationId="{FBEA3A52-0C81-79B2-2DE9-C7817D379E48}"/>
          </ac:spMkLst>
        </pc:spChg>
        <pc:spChg chg="add">
          <ac:chgData name="Rashidul Islam Zidan" userId="1b89102a954b8902" providerId="Windows Live" clId="Web-{E50F1978-87EB-DDC5-1593-08BB90885104}" dt="2024-10-24T05:33:57.994" v="375"/>
          <ac:spMkLst>
            <pc:docMk/>
            <pc:sldMk cId="0" sldId="257"/>
            <ac:spMk id="21" creationId="{E792C140-EC67-9158-D4FF-AD434E381C84}"/>
          </ac:spMkLst>
        </pc:spChg>
        <pc:spChg chg="add">
          <ac:chgData name="Rashidul Islam Zidan" userId="1b89102a954b8902" providerId="Windows Live" clId="Web-{E50F1978-87EB-DDC5-1593-08BB90885104}" dt="2024-10-24T05:33:58.010" v="376"/>
          <ac:spMkLst>
            <pc:docMk/>
            <pc:sldMk cId="0" sldId="257"/>
            <ac:spMk id="23" creationId="{6AD4C901-D56B-4860-504D-A0197F22598F}"/>
          </ac:spMkLst>
        </pc:spChg>
        <pc:spChg chg="add mod">
          <ac:chgData name="Rashidul Islam Zidan" userId="1b89102a954b8902" providerId="Windows Live" clId="Web-{E50F1978-87EB-DDC5-1593-08BB90885104}" dt="2024-10-24T05:34:05.917" v="381" actId="20577"/>
          <ac:spMkLst>
            <pc:docMk/>
            <pc:sldMk cId="0" sldId="257"/>
            <ac:spMk id="25" creationId="{4092380F-7765-D16C-C557-A2CDAD592AB7}"/>
          </ac:spMkLst>
        </pc:spChg>
        <pc:spChg chg="add">
          <ac:chgData name="Rashidul Islam Zidan" userId="1b89102a954b8902" providerId="Windows Live" clId="Web-{E50F1978-87EB-DDC5-1593-08BB90885104}" dt="2024-10-24T05:33:58.041" v="378"/>
          <ac:spMkLst>
            <pc:docMk/>
            <pc:sldMk cId="0" sldId="257"/>
            <ac:spMk id="27" creationId="{0132B18F-6442-EE20-BA6E-D6F0347B2110}"/>
          </ac:spMkLst>
        </pc:spChg>
        <pc:picChg chg="mod">
          <ac:chgData name="Rashidul Islam Zidan" userId="1b89102a954b8902" providerId="Windows Live" clId="Web-{E50F1978-87EB-DDC5-1593-08BB90885104}" dt="2024-10-24T05:49:33.531" v="519" actId="14100"/>
          <ac:picMkLst>
            <pc:docMk/>
            <pc:sldMk cId="0" sldId="257"/>
            <ac:picMk id="3" creationId="{00000000-0000-0000-0000-000000000000}"/>
          </ac:picMkLst>
        </pc:picChg>
      </pc:sldChg>
      <pc:sldChg chg="addSp modSp mod modClrScheme chgLayout">
        <pc:chgData name="Rashidul Islam Zidan" userId="1b89102a954b8902" providerId="Windows Live" clId="Web-{E50F1978-87EB-DDC5-1593-08BB90885104}" dt="2024-10-24T05:53:28.603" v="550" actId="14100"/>
        <pc:sldMkLst>
          <pc:docMk/>
          <pc:sldMk cId="0" sldId="258"/>
        </pc:sldMkLst>
        <pc:spChg chg="mod">
          <ac:chgData name="Rashidul Islam Zidan" userId="1b89102a954b8902" providerId="Windows Live" clId="Web-{E50F1978-87EB-DDC5-1593-08BB90885104}" dt="2024-10-24T05:52:08.725" v="523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52:26.850" v="532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52:18.663" v="529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52:39.367" v="537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52:58.680" v="546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52:46.914" v="541" actId="20577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Rashidul Islam Zidan" userId="1b89102a954b8902" providerId="Windows Live" clId="Web-{E50F1978-87EB-DDC5-1593-08BB90885104}" dt="2024-10-24T05:33:43.181" v="366" actId="20577"/>
          <ac:spMkLst>
            <pc:docMk/>
            <pc:sldMk cId="0" sldId="258"/>
            <ac:spMk id="14" creationId="{ACCF861A-10ED-6806-F4FF-FED923C3FD42}"/>
          </ac:spMkLst>
        </pc:spChg>
        <pc:spChg chg="add">
          <ac:chgData name="Rashidul Islam Zidan" userId="1b89102a954b8902" providerId="Windows Live" clId="Web-{E50F1978-87EB-DDC5-1593-08BB90885104}" dt="2024-10-24T05:33:43.494" v="367"/>
          <ac:spMkLst>
            <pc:docMk/>
            <pc:sldMk cId="0" sldId="258"/>
            <ac:spMk id="16" creationId="{4FDC0F40-8B72-0E76-B90A-C45959373629}"/>
          </ac:spMkLst>
        </pc:spChg>
        <pc:spChg chg="add">
          <ac:chgData name="Rashidul Islam Zidan" userId="1b89102a954b8902" providerId="Windows Live" clId="Web-{E50F1978-87EB-DDC5-1593-08BB90885104}" dt="2024-10-24T05:33:43.510" v="368"/>
          <ac:spMkLst>
            <pc:docMk/>
            <pc:sldMk cId="0" sldId="258"/>
            <ac:spMk id="18" creationId="{E922FBEC-648C-BE75-6CF7-D1CC7483244D}"/>
          </ac:spMkLst>
        </pc:spChg>
        <pc:spChg chg="add">
          <ac:chgData name="Rashidul Islam Zidan" userId="1b89102a954b8902" providerId="Windows Live" clId="Web-{E50F1978-87EB-DDC5-1593-08BB90885104}" dt="2024-10-24T05:33:43.510" v="369"/>
          <ac:spMkLst>
            <pc:docMk/>
            <pc:sldMk cId="0" sldId="258"/>
            <ac:spMk id="20" creationId="{B4E2943C-67A2-4094-9E6A-1A945883ADE3}"/>
          </ac:spMkLst>
        </pc:spChg>
        <pc:spChg chg="add mod">
          <ac:chgData name="Rashidul Islam Zidan" userId="1b89102a954b8902" providerId="Windows Live" clId="Web-{E50F1978-87EB-DDC5-1593-08BB90885104}" dt="2024-10-24T05:33:50.994" v="372" actId="20577"/>
          <ac:spMkLst>
            <pc:docMk/>
            <pc:sldMk cId="0" sldId="258"/>
            <ac:spMk id="22" creationId="{3D56289D-7D30-4ACF-9595-73BF70F591EC}"/>
          </ac:spMkLst>
        </pc:spChg>
        <pc:spChg chg="add">
          <ac:chgData name="Rashidul Islam Zidan" userId="1b89102a954b8902" providerId="Windows Live" clId="Web-{E50F1978-87EB-DDC5-1593-08BB90885104}" dt="2024-10-24T05:33:43.541" v="371"/>
          <ac:spMkLst>
            <pc:docMk/>
            <pc:sldMk cId="0" sldId="258"/>
            <ac:spMk id="24" creationId="{894B86C4-4146-A502-F0B7-AB30AA44E6F5}"/>
          </ac:spMkLst>
        </pc:spChg>
        <pc:picChg chg="mod">
          <ac:chgData name="Rashidul Islam Zidan" userId="1b89102a954b8902" providerId="Windows Live" clId="Web-{E50F1978-87EB-DDC5-1593-08BB90885104}" dt="2024-10-24T05:15:10.888" v="197" actId="14100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Rashidul Islam Zidan" userId="1b89102a954b8902" providerId="Windows Live" clId="Web-{E50F1978-87EB-DDC5-1593-08BB90885104}" dt="2024-10-24T05:53:28.603" v="550" actId="14100"/>
          <ac:picMkLst>
            <pc:docMk/>
            <pc:sldMk cId="0" sldId="258"/>
            <ac:picMk id="3" creationId="{00000000-0000-0000-0000-000000000000}"/>
          </ac:picMkLst>
        </pc:picChg>
      </pc:sldChg>
      <pc:sldChg chg="addSp delSp modSp mod modClrScheme chgLayout">
        <pc:chgData name="Rashidul Islam Zidan" userId="1b89102a954b8902" providerId="Windows Live" clId="Web-{E50F1978-87EB-DDC5-1593-08BB90885104}" dt="2024-10-24T06:01:53.185" v="604" actId="14100"/>
        <pc:sldMkLst>
          <pc:docMk/>
          <pc:sldMk cId="0" sldId="259"/>
        </pc:sldMkLst>
        <pc:spChg chg="mod">
          <ac:chgData name="Rashidul Islam Zidan" userId="1b89102a954b8902" providerId="Windows Live" clId="Web-{E50F1978-87EB-DDC5-1593-08BB90885104}" dt="2024-10-24T06:01:28.231" v="600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0:48.948" v="595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0:42.495" v="594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1:01.746" v="597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0:54.042" v="596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1:17.762" v="599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1:11.933" v="598" actId="1076"/>
          <ac:spMkLst>
            <pc:docMk/>
            <pc:sldMk cId="0" sldId="259"/>
            <ac:spMk id="8" creationId="{00000000-0000-0000-0000-000000000000}"/>
          </ac:spMkLst>
        </pc:spChg>
        <pc:spChg chg="add mod">
          <ac:chgData name="Rashidul Islam Zidan" userId="1b89102a954b8902" providerId="Windows Live" clId="Web-{E50F1978-87EB-DDC5-1593-08BB90885104}" dt="2024-10-24T05:33:27.228" v="359" actId="20577"/>
          <ac:spMkLst>
            <pc:docMk/>
            <pc:sldMk cId="0" sldId="259"/>
            <ac:spMk id="9" creationId="{1A02222C-3421-E097-B6DF-7CB2E7986ED2}"/>
          </ac:spMkLst>
        </pc:spChg>
        <pc:spChg chg="add">
          <ac:chgData name="Rashidul Islam Zidan" userId="1b89102a954b8902" providerId="Windows Live" clId="Web-{E50F1978-87EB-DDC5-1593-08BB90885104}" dt="2024-10-24T05:33:27.712" v="360"/>
          <ac:spMkLst>
            <pc:docMk/>
            <pc:sldMk cId="0" sldId="259"/>
            <ac:spMk id="11" creationId="{8495DB6B-4C52-8942-9AD4-E398611D652D}"/>
          </ac:spMkLst>
        </pc:spChg>
        <pc:spChg chg="add">
          <ac:chgData name="Rashidul Islam Zidan" userId="1b89102a954b8902" providerId="Windows Live" clId="Web-{E50F1978-87EB-DDC5-1593-08BB90885104}" dt="2024-10-24T05:33:27.728" v="361"/>
          <ac:spMkLst>
            <pc:docMk/>
            <pc:sldMk cId="0" sldId="259"/>
            <ac:spMk id="13" creationId="{90DA159E-93C3-3C79-2115-2AF0276BAE52}"/>
          </ac:spMkLst>
        </pc:spChg>
        <pc:spChg chg="add">
          <ac:chgData name="Rashidul Islam Zidan" userId="1b89102a954b8902" providerId="Windows Live" clId="Web-{E50F1978-87EB-DDC5-1593-08BB90885104}" dt="2024-10-24T05:33:27.728" v="362"/>
          <ac:spMkLst>
            <pc:docMk/>
            <pc:sldMk cId="0" sldId="259"/>
            <ac:spMk id="15" creationId="{D8DFE90F-134D-AC15-DF18-45436B9CE446}"/>
          </ac:spMkLst>
        </pc:spChg>
        <pc:spChg chg="add mod">
          <ac:chgData name="Rashidul Islam Zidan" userId="1b89102a954b8902" providerId="Windows Live" clId="Web-{E50F1978-87EB-DDC5-1593-08BB90885104}" dt="2024-10-24T05:33:33.540" v="365" actId="20577"/>
          <ac:spMkLst>
            <pc:docMk/>
            <pc:sldMk cId="0" sldId="259"/>
            <ac:spMk id="17" creationId="{11BFFF60-3E6E-1C9A-364B-6B6E587C5037}"/>
          </ac:spMkLst>
        </pc:spChg>
        <pc:spChg chg="add">
          <ac:chgData name="Rashidul Islam Zidan" userId="1b89102a954b8902" providerId="Windows Live" clId="Web-{E50F1978-87EB-DDC5-1593-08BB90885104}" dt="2024-10-24T05:33:27.759" v="364"/>
          <ac:spMkLst>
            <pc:docMk/>
            <pc:sldMk cId="0" sldId="259"/>
            <ac:spMk id="19" creationId="{4CEC8BEA-D584-6CF6-ED2D-D33917504A31}"/>
          </ac:spMkLst>
        </pc:spChg>
        <pc:picChg chg="add del mod">
          <ac:chgData name="Rashidul Islam Zidan" userId="1b89102a954b8902" providerId="Windows Live" clId="Web-{E50F1978-87EB-DDC5-1593-08BB90885104}" dt="2024-10-24T05:58:31.208" v="581"/>
          <ac:picMkLst>
            <pc:docMk/>
            <pc:sldMk cId="0" sldId="259"/>
            <ac:picMk id="20" creationId="{8219F297-57ED-0F72-44C4-2B3BBA13B873}"/>
          </ac:picMkLst>
        </pc:picChg>
        <pc:picChg chg="add mod">
          <ac:chgData name="Rashidul Islam Zidan" userId="1b89102a954b8902" providerId="Windows Live" clId="Web-{E50F1978-87EB-DDC5-1593-08BB90885104}" dt="2024-10-24T06:01:53.185" v="604" actId="14100"/>
          <ac:picMkLst>
            <pc:docMk/>
            <pc:sldMk cId="0" sldId="259"/>
            <ac:picMk id="21" creationId="{9C12727A-4F13-F516-D9CA-DD5314E37DD2}"/>
          </ac:picMkLst>
        </pc:picChg>
      </pc:sldChg>
      <pc:sldChg chg="addSp delSp modSp mod modClrScheme chgLayout">
        <pc:chgData name="Rashidul Islam Zidan" userId="1b89102a954b8902" providerId="Windows Live" clId="Web-{E50F1978-87EB-DDC5-1593-08BB90885104}" dt="2024-10-24T06:07:28.417" v="657" actId="20577"/>
        <pc:sldMkLst>
          <pc:docMk/>
          <pc:sldMk cId="0" sldId="260"/>
        </pc:sldMkLst>
        <pc:spChg chg="mod">
          <ac:chgData name="Rashidul Islam Zidan" userId="1b89102a954b8902" providerId="Windows Live" clId="Web-{E50F1978-87EB-DDC5-1593-08BB90885104}" dt="2024-10-24T06:06:00.445" v="616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6:10.586" v="622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6:21.742" v="627" actId="20577"/>
          <ac:spMkLst>
            <pc:docMk/>
            <pc:sldMk cId="0" sldId="260"/>
            <ac:spMk id="8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6:32.352" v="631" actId="20577"/>
          <ac:spMkLst>
            <pc:docMk/>
            <pc:sldMk cId="0" sldId="260"/>
            <ac:spMk id="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6:55.916" v="645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6:49.853" v="642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6:42.618" v="636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7:28.417" v="657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7:15.682" v="650" actId="2057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7:22.760" v="654" actId="20577"/>
          <ac:spMkLst>
            <pc:docMk/>
            <pc:sldMk cId="0" sldId="260"/>
            <ac:spMk id="17" creationId="{00000000-0000-0000-0000-000000000000}"/>
          </ac:spMkLst>
        </pc:spChg>
        <pc:spChg chg="add del mod">
          <ac:chgData name="Rashidul Islam Zidan" userId="1b89102a954b8902" providerId="Windows Live" clId="Web-{E50F1978-87EB-DDC5-1593-08BB90885104}" dt="2024-10-24T05:32:53.461" v="352"/>
          <ac:spMkLst>
            <pc:docMk/>
            <pc:sldMk cId="0" sldId="260"/>
            <ac:spMk id="18" creationId="{EA194730-325D-FA36-1C89-F3EDA9805EA1}"/>
          </ac:spMkLst>
        </pc:spChg>
        <pc:spChg chg="add del">
          <ac:chgData name="Rashidul Islam Zidan" userId="1b89102a954b8902" providerId="Windows Live" clId="Web-{E50F1978-87EB-DDC5-1593-08BB90885104}" dt="2024-10-24T05:32:52.086" v="351"/>
          <ac:spMkLst>
            <pc:docMk/>
            <pc:sldMk cId="0" sldId="260"/>
            <ac:spMk id="20" creationId="{DCBB8DAB-C7D4-A21B-660C-8C3D1A42E95C}"/>
          </ac:spMkLst>
        </pc:spChg>
        <pc:spChg chg="add del">
          <ac:chgData name="Rashidul Islam Zidan" userId="1b89102a954b8902" providerId="Windows Live" clId="Web-{E50F1978-87EB-DDC5-1593-08BB90885104}" dt="2024-10-24T05:32:52.086" v="350"/>
          <ac:spMkLst>
            <pc:docMk/>
            <pc:sldMk cId="0" sldId="260"/>
            <ac:spMk id="22" creationId="{EE3C8A36-E570-66F7-2FA6-2DF520019AC5}"/>
          </ac:spMkLst>
        </pc:spChg>
        <pc:spChg chg="add del">
          <ac:chgData name="Rashidul Islam Zidan" userId="1b89102a954b8902" providerId="Windows Live" clId="Web-{E50F1978-87EB-DDC5-1593-08BB90885104}" dt="2024-10-24T05:32:52.086" v="349"/>
          <ac:spMkLst>
            <pc:docMk/>
            <pc:sldMk cId="0" sldId="260"/>
            <ac:spMk id="24" creationId="{F2373E78-0913-8B8B-B8D8-9D3D3DE4E479}"/>
          </ac:spMkLst>
        </pc:spChg>
        <pc:spChg chg="add del">
          <ac:chgData name="Rashidul Islam Zidan" userId="1b89102a954b8902" providerId="Windows Live" clId="Web-{E50F1978-87EB-DDC5-1593-08BB90885104}" dt="2024-10-24T05:32:52.086" v="348"/>
          <ac:spMkLst>
            <pc:docMk/>
            <pc:sldMk cId="0" sldId="260"/>
            <ac:spMk id="26" creationId="{EE04DA8D-9F11-325C-B1E6-721261DB3505}"/>
          </ac:spMkLst>
        </pc:spChg>
        <pc:spChg chg="add del">
          <ac:chgData name="Rashidul Islam Zidan" userId="1b89102a954b8902" providerId="Windows Live" clId="Web-{E50F1978-87EB-DDC5-1593-08BB90885104}" dt="2024-10-24T05:32:52.086" v="347"/>
          <ac:spMkLst>
            <pc:docMk/>
            <pc:sldMk cId="0" sldId="260"/>
            <ac:spMk id="28" creationId="{C73210E3-E246-6A28-9BC3-118BA6B5553A}"/>
          </ac:spMkLst>
        </pc:spChg>
        <pc:spChg chg="add del">
          <ac:chgData name="Rashidul Islam Zidan" userId="1b89102a954b8902" providerId="Windows Live" clId="Web-{E50F1978-87EB-DDC5-1593-08BB90885104}" dt="2024-10-24T05:32:48.898" v="346"/>
          <ac:spMkLst>
            <pc:docMk/>
            <pc:sldMk cId="0" sldId="260"/>
            <ac:spMk id="30" creationId="{E446CB66-6B59-07BB-7B19-4F142E0A53CF}"/>
          </ac:spMkLst>
        </pc:spChg>
        <pc:spChg chg="add del">
          <ac:chgData name="Rashidul Islam Zidan" userId="1b89102a954b8902" providerId="Windows Live" clId="Web-{E50F1978-87EB-DDC5-1593-08BB90885104}" dt="2024-10-24T05:32:48.898" v="345"/>
          <ac:spMkLst>
            <pc:docMk/>
            <pc:sldMk cId="0" sldId="260"/>
            <ac:spMk id="32" creationId="{E5170C51-7FC0-FD79-A6DC-06E86038354D}"/>
          </ac:spMkLst>
        </pc:spChg>
        <pc:spChg chg="add del">
          <ac:chgData name="Rashidul Islam Zidan" userId="1b89102a954b8902" providerId="Windows Live" clId="Web-{E50F1978-87EB-DDC5-1593-08BB90885104}" dt="2024-10-24T05:32:48.898" v="344"/>
          <ac:spMkLst>
            <pc:docMk/>
            <pc:sldMk cId="0" sldId="260"/>
            <ac:spMk id="34" creationId="{801A03CF-2F65-EF54-DA5C-DAC8465041A0}"/>
          </ac:spMkLst>
        </pc:spChg>
        <pc:spChg chg="add del">
          <ac:chgData name="Rashidul Islam Zidan" userId="1b89102a954b8902" providerId="Windows Live" clId="Web-{E50F1978-87EB-DDC5-1593-08BB90885104}" dt="2024-10-24T05:32:48.898" v="343"/>
          <ac:spMkLst>
            <pc:docMk/>
            <pc:sldMk cId="0" sldId="260"/>
            <ac:spMk id="36" creationId="{9EBD0D11-45EB-E030-F365-1009A8729038}"/>
          </ac:spMkLst>
        </pc:spChg>
        <pc:spChg chg="add del">
          <ac:chgData name="Rashidul Islam Zidan" userId="1b89102a954b8902" providerId="Windows Live" clId="Web-{E50F1978-87EB-DDC5-1593-08BB90885104}" dt="2024-10-24T05:32:48.898" v="342"/>
          <ac:spMkLst>
            <pc:docMk/>
            <pc:sldMk cId="0" sldId="260"/>
            <ac:spMk id="38" creationId="{1CD90E16-1CB3-F047-CC11-29D2CC1629EA}"/>
          </ac:spMkLst>
        </pc:spChg>
        <pc:spChg chg="add">
          <ac:chgData name="Rashidul Islam Zidan" userId="1b89102a954b8902" providerId="Windows Live" clId="Web-{E50F1978-87EB-DDC5-1593-08BB90885104}" dt="2024-10-24T05:33:05.055" v="353"/>
          <ac:spMkLst>
            <pc:docMk/>
            <pc:sldMk cId="0" sldId="260"/>
            <ac:spMk id="40" creationId="{C38E2C03-6A97-D6BF-3FB7-C2B326717B64}"/>
          </ac:spMkLst>
        </pc:spChg>
        <pc:spChg chg="add">
          <ac:chgData name="Rashidul Islam Zidan" userId="1b89102a954b8902" providerId="Windows Live" clId="Web-{E50F1978-87EB-DDC5-1593-08BB90885104}" dt="2024-10-24T05:33:05.071" v="354"/>
          <ac:spMkLst>
            <pc:docMk/>
            <pc:sldMk cId="0" sldId="260"/>
            <ac:spMk id="42" creationId="{AFC98F3A-02C0-1955-E70D-02E78BD3463B}"/>
          </ac:spMkLst>
        </pc:spChg>
        <pc:spChg chg="add">
          <ac:chgData name="Rashidul Islam Zidan" userId="1b89102a954b8902" providerId="Windows Live" clId="Web-{E50F1978-87EB-DDC5-1593-08BB90885104}" dt="2024-10-24T05:33:05.086" v="355"/>
          <ac:spMkLst>
            <pc:docMk/>
            <pc:sldMk cId="0" sldId="260"/>
            <ac:spMk id="44" creationId="{5AE4BB2C-87F0-69A2-A7C3-16F6B51605FA}"/>
          </ac:spMkLst>
        </pc:spChg>
        <pc:spChg chg="add mod">
          <ac:chgData name="Rashidul Islam Zidan" userId="1b89102a954b8902" providerId="Windows Live" clId="Web-{E50F1978-87EB-DDC5-1593-08BB90885104}" dt="2024-10-24T05:33:10.555" v="358" actId="20577"/>
          <ac:spMkLst>
            <pc:docMk/>
            <pc:sldMk cId="0" sldId="260"/>
            <ac:spMk id="46" creationId="{ED7B6B35-9041-4261-66A4-42B6ACF98AE2}"/>
          </ac:spMkLst>
        </pc:spChg>
        <pc:spChg chg="add">
          <ac:chgData name="Rashidul Islam Zidan" userId="1b89102a954b8902" providerId="Windows Live" clId="Web-{E50F1978-87EB-DDC5-1593-08BB90885104}" dt="2024-10-24T05:33:05.117" v="357"/>
          <ac:spMkLst>
            <pc:docMk/>
            <pc:sldMk cId="0" sldId="260"/>
            <ac:spMk id="48" creationId="{5186CDAD-D4A8-89A4-2776-E189F06BC514}"/>
          </ac:spMkLst>
        </pc:spChg>
        <pc:picChg chg="mod">
          <ac:chgData name="Rashidul Islam Zidan" userId="1b89102a954b8902" providerId="Windows Live" clId="Web-{E50F1978-87EB-DDC5-1593-08BB90885104}" dt="2024-10-24T05:16:20.687" v="211" actId="14100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Rashidul Islam Zidan" userId="1b89102a954b8902" providerId="Windows Live" clId="Web-{E50F1978-87EB-DDC5-1593-08BB90885104}" dt="2024-10-24T06:05:46.069" v="609" actId="1076"/>
          <ac:picMkLst>
            <pc:docMk/>
            <pc:sldMk cId="0" sldId="260"/>
            <ac:picMk id="3" creationId="{00000000-0000-0000-0000-000000000000}"/>
          </ac:picMkLst>
        </pc:picChg>
      </pc:sldChg>
      <pc:sldChg chg="addSp modSp mod modClrScheme chgLayout">
        <pc:chgData name="Rashidul Islam Zidan" userId="1b89102a954b8902" providerId="Windows Live" clId="Web-{E50F1978-87EB-DDC5-1593-08BB90885104}" dt="2024-10-24T06:09:35.578" v="678" actId="20577"/>
        <pc:sldMkLst>
          <pc:docMk/>
          <pc:sldMk cId="0" sldId="261"/>
        </pc:sldMkLst>
        <pc:spChg chg="mod">
          <ac:chgData name="Rashidul Islam Zidan" userId="1b89102a954b8902" providerId="Windows Live" clId="Web-{E50F1978-87EB-DDC5-1593-08BB90885104}" dt="2024-10-24T06:08:48.889" v="659" actId="20577"/>
          <ac:spMkLst>
            <pc:docMk/>
            <pc:sldMk cId="0" sldId="261"/>
            <ac:spMk id="4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8:56.920" v="661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02.921" v="663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24.406" v="673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07.421" v="664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13.093" v="667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18.984" v="670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35.578" v="678" actId="20577"/>
          <ac:spMkLst>
            <pc:docMk/>
            <pc:sldMk cId="0" sldId="261"/>
            <ac:spMk id="1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09:29.656" v="676" actId="20577"/>
          <ac:spMkLst>
            <pc:docMk/>
            <pc:sldMk cId="0" sldId="261"/>
            <ac:spMk id="13" creationId="{00000000-0000-0000-0000-000000000000}"/>
          </ac:spMkLst>
        </pc:spChg>
        <pc:spChg chg="add mod">
          <ac:chgData name="Rashidul Islam Zidan" userId="1b89102a954b8902" providerId="Windows Live" clId="Web-{E50F1978-87EB-DDC5-1593-08BB90885104}" dt="2024-10-24T05:32:08.521" v="320" actId="20577"/>
          <ac:spMkLst>
            <pc:docMk/>
            <pc:sldMk cId="0" sldId="261"/>
            <ac:spMk id="14" creationId="{9C586ECB-BE4F-3E91-F5FE-7821D3211DA2}"/>
          </ac:spMkLst>
        </pc:spChg>
        <pc:spChg chg="add">
          <ac:chgData name="Rashidul Islam Zidan" userId="1b89102a954b8902" providerId="Windows Live" clId="Web-{E50F1978-87EB-DDC5-1593-08BB90885104}" dt="2024-10-24T05:32:08.850" v="321"/>
          <ac:spMkLst>
            <pc:docMk/>
            <pc:sldMk cId="0" sldId="261"/>
            <ac:spMk id="16" creationId="{103CD675-D497-5E08-E5D4-9CCD05534740}"/>
          </ac:spMkLst>
        </pc:spChg>
        <pc:spChg chg="add">
          <ac:chgData name="Rashidul Islam Zidan" userId="1b89102a954b8902" providerId="Windows Live" clId="Web-{E50F1978-87EB-DDC5-1593-08BB90885104}" dt="2024-10-24T05:32:08.865" v="322"/>
          <ac:spMkLst>
            <pc:docMk/>
            <pc:sldMk cId="0" sldId="261"/>
            <ac:spMk id="18" creationId="{DC3CB274-9E14-66A2-2AA5-A40BBA11D4B2}"/>
          </ac:spMkLst>
        </pc:spChg>
        <pc:spChg chg="add">
          <ac:chgData name="Rashidul Islam Zidan" userId="1b89102a954b8902" providerId="Windows Live" clId="Web-{E50F1978-87EB-DDC5-1593-08BB90885104}" dt="2024-10-24T05:32:08.881" v="323"/>
          <ac:spMkLst>
            <pc:docMk/>
            <pc:sldMk cId="0" sldId="261"/>
            <ac:spMk id="20" creationId="{EF3B4249-062C-D4A2-5ECD-46B7647E5496}"/>
          </ac:spMkLst>
        </pc:spChg>
        <pc:spChg chg="add mod">
          <ac:chgData name="Rashidul Islam Zidan" userId="1b89102a954b8902" providerId="Windows Live" clId="Web-{E50F1978-87EB-DDC5-1593-08BB90885104}" dt="2024-10-24T05:32:19.444" v="326" actId="20577"/>
          <ac:spMkLst>
            <pc:docMk/>
            <pc:sldMk cId="0" sldId="261"/>
            <ac:spMk id="22" creationId="{820FCC4B-8373-FE7A-4C25-CBD36E72DE4A}"/>
          </ac:spMkLst>
        </pc:spChg>
        <pc:spChg chg="add">
          <ac:chgData name="Rashidul Islam Zidan" userId="1b89102a954b8902" providerId="Windows Live" clId="Web-{E50F1978-87EB-DDC5-1593-08BB90885104}" dt="2024-10-24T05:32:08.928" v="325"/>
          <ac:spMkLst>
            <pc:docMk/>
            <pc:sldMk cId="0" sldId="261"/>
            <ac:spMk id="24" creationId="{A426D38A-6272-E4FF-9358-48E8BC054D9F}"/>
          </ac:spMkLst>
        </pc:spChg>
        <pc:picChg chg="mod">
          <ac:chgData name="Rashidul Islam Zidan" userId="1b89102a954b8902" providerId="Windows Live" clId="Web-{E50F1978-87EB-DDC5-1593-08BB90885104}" dt="2024-10-24T05:17:29.159" v="224" actId="14100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Rashidul Islam Zidan" userId="1b89102a954b8902" providerId="Windows Live" clId="Web-{E50F1978-87EB-DDC5-1593-08BB90885104}" dt="2024-10-24T05:17:37.690" v="226" actId="1076"/>
          <ac:picMkLst>
            <pc:docMk/>
            <pc:sldMk cId="0" sldId="261"/>
            <ac:picMk id="3" creationId="{00000000-0000-0000-0000-000000000000}"/>
          </ac:picMkLst>
        </pc:picChg>
      </pc:sldChg>
      <pc:sldChg chg="addSp delSp modSp mod modTransition modClrScheme chgLayout">
        <pc:chgData name="Rashidul Islam Zidan" userId="1b89102a954b8902" providerId="Windows Live" clId="Web-{E50F1978-87EB-DDC5-1593-08BB90885104}" dt="2024-10-24T06:14:12.839" v="728" actId="20577"/>
        <pc:sldMkLst>
          <pc:docMk/>
          <pc:sldMk cId="0" sldId="262"/>
        </pc:sldMkLst>
        <pc:spChg chg="mod">
          <ac:chgData name="Rashidul Islam Zidan" userId="1b89102a954b8902" providerId="Windows Live" clId="Web-{E50F1978-87EB-DDC5-1593-08BB90885104}" dt="2024-10-24T05:18:31.318" v="238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4:00.745" v="726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3:54.635" v="725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3:45.510" v="720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3:38.416" v="719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4:08.105" v="727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3:23.650" v="712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4:12.839" v="728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3:30.509" v="713" actId="20577"/>
          <ac:spMkLst>
            <pc:docMk/>
            <pc:sldMk cId="0" sldId="262"/>
            <ac:spMk id="16" creationId="{00000000-0000-0000-0000-000000000000}"/>
          </ac:spMkLst>
        </pc:spChg>
        <pc:spChg chg="add mod">
          <ac:chgData name="Rashidul Islam Zidan" userId="1b89102a954b8902" providerId="Windows Live" clId="Web-{E50F1978-87EB-DDC5-1593-08BB90885104}" dt="2024-10-24T05:23:43.408" v="274" actId="20577"/>
          <ac:spMkLst>
            <pc:docMk/>
            <pc:sldMk cId="0" sldId="262"/>
            <ac:spMk id="17" creationId="{1096E52E-B6FB-444B-51D0-964ACCEF095B}"/>
          </ac:spMkLst>
        </pc:spChg>
        <pc:spChg chg="add mod">
          <ac:chgData name="Rashidul Islam Zidan" userId="1b89102a954b8902" providerId="Windows Live" clId="Web-{E50F1978-87EB-DDC5-1593-08BB90885104}" dt="2024-10-24T05:23:35.423" v="273" actId="1076"/>
          <ac:spMkLst>
            <pc:docMk/>
            <pc:sldMk cId="0" sldId="262"/>
            <ac:spMk id="18" creationId="{068182D1-5307-24FC-63B5-FDFA4681DBAE}"/>
          </ac:spMkLst>
        </pc:spChg>
        <pc:spChg chg="add mod">
          <ac:chgData name="Rashidul Islam Zidan" userId="1b89102a954b8902" providerId="Windows Live" clId="Web-{E50F1978-87EB-DDC5-1593-08BB90885104}" dt="2024-10-24T05:23:52.127" v="276" actId="1076"/>
          <ac:spMkLst>
            <pc:docMk/>
            <pc:sldMk cId="0" sldId="262"/>
            <ac:spMk id="19" creationId="{56B06820-126B-E61B-F9EC-87C046E8C1E8}"/>
          </ac:spMkLst>
        </pc:spChg>
        <pc:spChg chg="add mod">
          <ac:chgData name="Rashidul Islam Zidan" userId="1b89102a954b8902" providerId="Windows Live" clId="Web-{E50F1978-87EB-DDC5-1593-08BB90885104}" dt="2024-10-24T05:27:46.527" v="294" actId="20577"/>
          <ac:spMkLst>
            <pc:docMk/>
            <pc:sldMk cId="0" sldId="262"/>
            <ac:spMk id="20" creationId="{A0FDD128-ADBC-B7DD-6585-93AC3128CD11}"/>
          </ac:spMkLst>
        </pc:spChg>
        <pc:spChg chg="add mod">
          <ac:chgData name="Rashidul Islam Zidan" userId="1b89102a954b8902" providerId="Windows Live" clId="Web-{E50F1978-87EB-DDC5-1593-08BB90885104}" dt="2024-10-24T05:31:52.365" v="318" actId="14100"/>
          <ac:spMkLst>
            <pc:docMk/>
            <pc:sldMk cId="0" sldId="262"/>
            <ac:spMk id="21" creationId="{17DBA8C6-C240-8A8E-C51F-D344C951882A}"/>
          </ac:spMkLst>
        </pc:spChg>
        <pc:spChg chg="add del mod">
          <ac:chgData name="Rashidul Islam Zidan" userId="1b89102a954b8902" providerId="Windows Live" clId="Web-{E50F1978-87EB-DDC5-1593-08BB90885104}" dt="2024-10-24T05:31:02.972" v="312"/>
          <ac:spMkLst>
            <pc:docMk/>
            <pc:sldMk cId="0" sldId="262"/>
            <ac:spMk id="22" creationId="{2EAC7833-B8A4-B4D4-A92E-B823D21B70B7}"/>
          </ac:spMkLst>
        </pc:spChg>
        <pc:picChg chg="mod modCrop">
          <ac:chgData name="Rashidul Islam Zidan" userId="1b89102a954b8902" providerId="Windows Live" clId="Web-{E50F1978-87EB-DDC5-1593-08BB90885104}" dt="2024-10-24T06:10:43.909" v="688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addSp delSp modSp mod modClrScheme chgLayout">
        <pc:chgData name="Rashidul Islam Zidan" userId="1b89102a954b8902" providerId="Windows Live" clId="Web-{E50F1978-87EB-DDC5-1593-08BB90885104}" dt="2024-10-24T06:17:05.830" v="760" actId="1076"/>
        <pc:sldMkLst>
          <pc:docMk/>
          <pc:sldMk cId="0" sldId="263"/>
        </pc:sldMkLst>
        <pc:spChg chg="mod">
          <ac:chgData name="Rashidul Islam Zidan" userId="1b89102a954b8902" providerId="Windows Live" clId="Web-{E50F1978-87EB-DDC5-1593-08BB90885104}" dt="2024-10-24T06:17:05.830" v="760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5:16.029" v="742" actId="20577"/>
          <ac:spMkLst>
            <pc:docMk/>
            <pc:sldMk cId="0" sldId="263"/>
            <ac:spMk id="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5:40.686" v="748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5:25.389" v="745" actId="20577"/>
          <ac:spMkLst>
            <pc:docMk/>
            <pc:sldMk cId="0" sldId="263"/>
            <ac:spMk id="8" creationId="{00000000-0000-0000-0000-000000000000}"/>
          </ac:spMkLst>
        </pc:spChg>
        <pc:spChg chg="add del mod">
          <ac:chgData name="Rashidul Islam Zidan" userId="1b89102a954b8902" providerId="Windows Live" clId="Web-{E50F1978-87EB-DDC5-1593-08BB90885104}" dt="2024-10-24T06:14:46.794" v="730"/>
          <ac:spMkLst>
            <pc:docMk/>
            <pc:sldMk cId="0" sldId="263"/>
            <ac:spMk id="11" creationId="{33A2B436-160A-A4D5-B5F5-4ADF13FBC25C}"/>
          </ac:spMkLst>
        </pc:spChg>
        <pc:spChg chg="add">
          <ac:chgData name="Rashidul Islam Zidan" userId="1b89102a954b8902" providerId="Windows Live" clId="Web-{E50F1978-87EB-DDC5-1593-08BB90885104}" dt="2024-10-24T05:37:05.236" v="408"/>
          <ac:spMkLst>
            <pc:docMk/>
            <pc:sldMk cId="0" sldId="263"/>
            <ac:spMk id="13" creationId="{39B0D7C5-5D93-E77C-28EF-CE7E52A7F9D2}"/>
          </ac:spMkLst>
        </pc:spChg>
        <pc:spChg chg="add">
          <ac:chgData name="Rashidul Islam Zidan" userId="1b89102a954b8902" providerId="Windows Live" clId="Web-{E50F1978-87EB-DDC5-1593-08BB90885104}" dt="2024-10-24T05:37:05.236" v="409"/>
          <ac:spMkLst>
            <pc:docMk/>
            <pc:sldMk cId="0" sldId="263"/>
            <ac:spMk id="15" creationId="{F2C2BDA1-0D4E-251B-E133-07D153F2CAA4}"/>
          </ac:spMkLst>
        </pc:spChg>
        <pc:spChg chg="add">
          <ac:chgData name="Rashidul Islam Zidan" userId="1b89102a954b8902" providerId="Windows Live" clId="Web-{E50F1978-87EB-DDC5-1593-08BB90885104}" dt="2024-10-24T05:37:05.252" v="410"/>
          <ac:spMkLst>
            <pc:docMk/>
            <pc:sldMk cId="0" sldId="263"/>
            <ac:spMk id="17" creationId="{5D4C0E6F-1DBA-EEB7-1FBE-33C4A7DC6D4C}"/>
          </ac:spMkLst>
        </pc:spChg>
        <pc:spChg chg="add mod">
          <ac:chgData name="Rashidul Islam Zidan" userId="1b89102a954b8902" providerId="Windows Live" clId="Web-{E50F1978-87EB-DDC5-1593-08BB90885104}" dt="2024-10-24T05:37:09.064" v="413" actId="20577"/>
          <ac:spMkLst>
            <pc:docMk/>
            <pc:sldMk cId="0" sldId="263"/>
            <ac:spMk id="19" creationId="{411A0413-EBDC-8356-FDFE-DE42CA8D6EF6}"/>
          </ac:spMkLst>
        </pc:spChg>
        <pc:spChg chg="add">
          <ac:chgData name="Rashidul Islam Zidan" userId="1b89102a954b8902" providerId="Windows Live" clId="Web-{E50F1978-87EB-DDC5-1593-08BB90885104}" dt="2024-10-24T05:37:05.283" v="412"/>
          <ac:spMkLst>
            <pc:docMk/>
            <pc:sldMk cId="0" sldId="263"/>
            <ac:spMk id="21" creationId="{034394F9-37A0-4BCE-C72B-C72863F8CD17}"/>
          </ac:spMkLst>
        </pc:spChg>
        <pc:picChg chg="mod">
          <ac:chgData name="Rashidul Islam Zidan" userId="1b89102a954b8902" providerId="Windows Live" clId="Web-{E50F1978-87EB-DDC5-1593-08BB90885104}" dt="2024-10-24T06:16:42.923" v="757" actId="1076"/>
          <ac:picMkLst>
            <pc:docMk/>
            <pc:sldMk cId="0" sldId="263"/>
            <ac:picMk id="3" creationId="{00000000-0000-0000-0000-000000000000}"/>
          </ac:picMkLst>
        </pc:picChg>
        <pc:picChg chg="mod">
          <ac:chgData name="Rashidul Islam Zidan" userId="1b89102a954b8902" providerId="Windows Live" clId="Web-{E50F1978-87EB-DDC5-1593-08BB90885104}" dt="2024-10-24T06:16:28.173" v="755" actId="14100"/>
          <ac:picMkLst>
            <pc:docMk/>
            <pc:sldMk cId="0" sldId="263"/>
            <ac:picMk id="6" creationId="{00000000-0000-0000-0000-000000000000}"/>
          </ac:picMkLst>
        </pc:picChg>
        <pc:picChg chg="add del">
          <ac:chgData name="Rashidul Islam Zidan" userId="1b89102a954b8902" providerId="Windows Live" clId="Web-{E50F1978-87EB-DDC5-1593-08BB90885104}" dt="2024-10-24T05:36:21.438" v="403"/>
          <ac:picMkLst>
            <pc:docMk/>
            <pc:sldMk cId="0" sldId="263"/>
            <ac:picMk id="10" creationId="{40880EE5-8FAA-0285-BB8F-D45DA3F3B3A1}"/>
          </ac:picMkLst>
        </pc:picChg>
      </pc:sldChg>
      <pc:sldChg chg="addSp modSp mod modClrScheme chgLayout">
        <pc:chgData name="Rashidul Islam Zidan" userId="1b89102a954b8902" providerId="Windows Live" clId="Web-{E50F1978-87EB-DDC5-1593-08BB90885104}" dt="2024-10-24T06:18:52.991" v="776" actId="1076"/>
        <pc:sldMkLst>
          <pc:docMk/>
          <pc:sldMk cId="0" sldId="264"/>
        </pc:sldMkLst>
        <pc:spChg chg="mod">
          <ac:chgData name="Rashidul Islam Zidan" userId="1b89102a954b8902" providerId="Windows Live" clId="Web-{E50F1978-87EB-DDC5-1593-08BB90885104}" dt="2024-10-24T06:18:48.147" v="775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39:22.617" v="449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8:35.302" v="771" actId="20577"/>
          <ac:spMkLst>
            <pc:docMk/>
            <pc:sldMk cId="0" sldId="264"/>
            <ac:spMk id="14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38:54.006" v="440" actId="20577"/>
          <ac:spMkLst>
            <pc:docMk/>
            <pc:sldMk cId="0" sldId="264"/>
            <ac:spMk id="15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8:52.991" v="776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8:41.803" v="774" actId="20577"/>
          <ac:spMkLst>
            <pc:docMk/>
            <pc:sldMk cId="0" sldId="264"/>
            <ac:spMk id="1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5:38:12.348" v="431" actId="20577"/>
          <ac:spMkLst>
            <pc:docMk/>
            <pc:sldMk cId="0" sldId="264"/>
            <ac:spMk id="20" creationId="{00000000-0000-0000-0000-000000000000}"/>
          </ac:spMkLst>
        </pc:spChg>
        <pc:spChg chg="add">
          <ac:chgData name="Rashidul Islam Zidan" userId="1b89102a954b8902" providerId="Windows Live" clId="Web-{E50F1978-87EB-DDC5-1593-08BB90885104}" dt="2024-10-24T05:37:21.112" v="416"/>
          <ac:spMkLst>
            <pc:docMk/>
            <pc:sldMk cId="0" sldId="264"/>
            <ac:spMk id="22" creationId="{BC5EE827-7ECD-9654-B2BA-AB26CD1EBE0C}"/>
          </ac:spMkLst>
        </pc:spChg>
        <pc:spChg chg="add">
          <ac:chgData name="Rashidul Islam Zidan" userId="1b89102a954b8902" providerId="Windows Live" clId="Web-{E50F1978-87EB-DDC5-1593-08BB90885104}" dt="2024-10-24T05:37:21.127" v="417"/>
          <ac:spMkLst>
            <pc:docMk/>
            <pc:sldMk cId="0" sldId="264"/>
            <ac:spMk id="24" creationId="{DE32B349-B2AC-B0DB-9661-06868415D149}"/>
          </ac:spMkLst>
        </pc:spChg>
        <pc:spChg chg="add">
          <ac:chgData name="Rashidul Islam Zidan" userId="1b89102a954b8902" providerId="Windows Live" clId="Web-{E50F1978-87EB-DDC5-1593-08BB90885104}" dt="2024-10-24T05:37:21.143" v="418"/>
          <ac:spMkLst>
            <pc:docMk/>
            <pc:sldMk cId="0" sldId="264"/>
            <ac:spMk id="26" creationId="{81F05665-173A-2248-ED67-2A8878564488}"/>
          </ac:spMkLst>
        </pc:spChg>
        <pc:spChg chg="add mod">
          <ac:chgData name="Rashidul Islam Zidan" userId="1b89102a954b8902" providerId="Windows Live" clId="Web-{E50F1978-87EB-DDC5-1593-08BB90885104}" dt="2024-10-24T05:37:35.425" v="423" actId="20577"/>
          <ac:spMkLst>
            <pc:docMk/>
            <pc:sldMk cId="0" sldId="264"/>
            <ac:spMk id="28" creationId="{4C5E0EA3-1035-395A-EB94-BE557DDB6A74}"/>
          </ac:spMkLst>
        </pc:spChg>
        <pc:spChg chg="add">
          <ac:chgData name="Rashidul Islam Zidan" userId="1b89102a954b8902" providerId="Windows Live" clId="Web-{E50F1978-87EB-DDC5-1593-08BB90885104}" dt="2024-10-24T05:37:21.174" v="420"/>
          <ac:spMkLst>
            <pc:docMk/>
            <pc:sldMk cId="0" sldId="264"/>
            <ac:spMk id="30" creationId="{2EF3DA2E-E809-01CE-F8B8-EFDC2C7862EE}"/>
          </ac:spMkLst>
        </pc:spChg>
        <pc:picChg chg="mod">
          <ac:chgData name="Rashidul Islam Zidan" userId="1b89102a954b8902" providerId="Windows Live" clId="Web-{E50F1978-87EB-DDC5-1593-08BB90885104}" dt="2024-10-24T05:37:50.925" v="424" actId="14100"/>
          <ac:picMkLst>
            <pc:docMk/>
            <pc:sldMk cId="0" sldId="264"/>
            <ac:picMk id="2" creationId="{00000000-0000-0000-0000-000000000000}"/>
          </ac:picMkLst>
        </pc:picChg>
        <pc:picChg chg="mod">
          <ac:chgData name="Rashidul Islam Zidan" userId="1b89102a954b8902" providerId="Windows Live" clId="Web-{E50F1978-87EB-DDC5-1593-08BB90885104}" dt="2024-10-24T06:17:52.066" v="766" actId="14100"/>
          <ac:picMkLst>
            <pc:docMk/>
            <pc:sldMk cId="0" sldId="264"/>
            <ac:picMk id="3" creationId="{00000000-0000-0000-0000-000000000000}"/>
          </ac:picMkLst>
        </pc:picChg>
      </pc:sldChg>
      <pc:sldChg chg="addSp modSp mod modClrScheme chgLayout">
        <pc:chgData name="Rashidul Islam Zidan" userId="1b89102a954b8902" providerId="Windows Live" clId="Web-{E50F1978-87EB-DDC5-1593-08BB90885104}" dt="2024-10-24T07:02:49.669" v="941" actId="14100"/>
        <pc:sldMkLst>
          <pc:docMk/>
          <pc:sldMk cId="0" sldId="265"/>
        </pc:sldMkLst>
        <pc:spChg chg="mod">
          <ac:chgData name="Rashidul Islam Zidan" userId="1b89102a954b8902" providerId="Windows Live" clId="Web-{E50F1978-87EB-DDC5-1593-08BB90885104}" dt="2024-10-24T06:19:45.540" v="788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20:34.245" v="804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19:52.477" v="791" actId="20577"/>
          <ac:spMkLst>
            <pc:docMk/>
            <pc:sldMk cId="0" sldId="265"/>
            <ac:spMk id="9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20:02.228" v="796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20:21.244" v="800" actId="20577"/>
          <ac:spMkLst>
            <pc:docMk/>
            <pc:sldMk cId="0" sldId="265"/>
            <ac:spMk id="12" creationId="{00000000-0000-0000-0000-000000000000}"/>
          </ac:spMkLst>
        </pc:spChg>
        <pc:spChg chg="mod">
          <ac:chgData name="Rashidul Islam Zidan" userId="1b89102a954b8902" providerId="Windows Live" clId="Web-{E50F1978-87EB-DDC5-1593-08BB90885104}" dt="2024-10-24T06:20:26.932" v="803" actId="20577"/>
          <ac:spMkLst>
            <pc:docMk/>
            <pc:sldMk cId="0" sldId="265"/>
            <ac:spMk id="13" creationId="{00000000-0000-0000-0000-000000000000}"/>
          </ac:spMkLst>
        </pc:spChg>
        <pc:spChg chg="add">
          <ac:chgData name="Rashidul Islam Zidan" userId="1b89102a954b8902" providerId="Windows Live" clId="Web-{E50F1978-87EB-DDC5-1593-08BB90885104}" dt="2024-10-24T05:42:32.421" v="464"/>
          <ac:spMkLst>
            <pc:docMk/>
            <pc:sldMk cId="0" sldId="265"/>
            <ac:spMk id="15" creationId="{596CAC5F-04C0-4D75-8BBB-538987C5AE3C}"/>
          </ac:spMkLst>
        </pc:spChg>
        <pc:spChg chg="add">
          <ac:chgData name="Rashidul Islam Zidan" userId="1b89102a954b8902" providerId="Windows Live" clId="Web-{E50F1978-87EB-DDC5-1593-08BB90885104}" dt="2024-10-24T05:42:32.421" v="465"/>
          <ac:spMkLst>
            <pc:docMk/>
            <pc:sldMk cId="0" sldId="265"/>
            <ac:spMk id="17" creationId="{4C12DF48-16A3-DCE5-DA18-3EBC7B737292}"/>
          </ac:spMkLst>
        </pc:spChg>
        <pc:spChg chg="add mod">
          <ac:chgData name="Rashidul Islam Zidan" userId="1b89102a954b8902" providerId="Windows Live" clId="Web-{E50F1978-87EB-DDC5-1593-08BB90885104}" dt="2024-10-24T05:44:03.299" v="476" actId="20577"/>
          <ac:spMkLst>
            <pc:docMk/>
            <pc:sldMk cId="0" sldId="265"/>
            <ac:spMk id="19" creationId="{A42E5190-CB1F-C6B2-2FB3-A4B4975C2E7F}"/>
          </ac:spMkLst>
        </pc:spChg>
        <pc:spChg chg="add mod">
          <ac:chgData name="Rashidul Islam Zidan" userId="1b89102a954b8902" providerId="Windows Live" clId="Web-{E50F1978-87EB-DDC5-1593-08BB90885104}" dt="2024-10-24T05:43:00.703" v="471" actId="1076"/>
          <ac:spMkLst>
            <pc:docMk/>
            <pc:sldMk cId="0" sldId="265"/>
            <ac:spMk id="20" creationId="{3F5ED0D3-E1DE-9AAE-C3D5-A00951AA5089}"/>
          </ac:spMkLst>
        </pc:spChg>
        <pc:spChg chg="add mod">
          <ac:chgData name="Rashidul Islam Zidan" userId="1b89102a954b8902" providerId="Windows Live" clId="Web-{E50F1978-87EB-DDC5-1593-08BB90885104}" dt="2024-10-24T05:44:13.753" v="477" actId="14100"/>
          <ac:spMkLst>
            <pc:docMk/>
            <pc:sldMk cId="0" sldId="265"/>
            <ac:spMk id="21" creationId="{E91F39C3-48D8-59C3-82B3-DDD713BD8560}"/>
          </ac:spMkLst>
        </pc:spChg>
        <pc:picChg chg="mod">
          <ac:chgData name="Rashidul Islam Zidan" userId="1b89102a954b8902" providerId="Windows Live" clId="Web-{E50F1978-87EB-DDC5-1593-08BB90885104}" dt="2024-10-24T07:01:23.541" v="931" actId="1076"/>
          <ac:picMkLst>
            <pc:docMk/>
            <pc:sldMk cId="0" sldId="265"/>
            <ac:picMk id="2" creationId="{00000000-0000-0000-0000-000000000000}"/>
          </ac:picMkLst>
        </pc:picChg>
        <pc:picChg chg="mod">
          <ac:chgData name="Rashidul Islam Zidan" userId="1b89102a954b8902" providerId="Windows Live" clId="Web-{E50F1978-87EB-DDC5-1593-08BB90885104}" dt="2024-10-24T07:02:45.029" v="940" actId="14100"/>
          <ac:picMkLst>
            <pc:docMk/>
            <pc:sldMk cId="0" sldId="265"/>
            <ac:picMk id="3" creationId="{00000000-0000-0000-0000-000000000000}"/>
          </ac:picMkLst>
        </pc:picChg>
        <pc:picChg chg="add mod">
          <ac:chgData name="Rashidul Islam Zidan" userId="1b89102a954b8902" providerId="Windows Live" clId="Web-{E50F1978-87EB-DDC5-1593-08BB90885104}" dt="2024-10-24T07:02:49.669" v="941" actId="14100"/>
          <ac:picMkLst>
            <pc:docMk/>
            <pc:sldMk cId="0" sldId="265"/>
            <ac:picMk id="14" creationId="{D49CFE25-1C17-F26A-A1E8-5BC78F5B46E8}"/>
          </ac:picMkLst>
        </pc:picChg>
      </pc:sldChg>
      <pc:sldChg chg="addSp delSp modSp mod modClrScheme chgLayout">
        <pc:chgData name="Rashidul Islam Zidan" userId="1b89102a954b8902" providerId="Windows Live" clId="Web-{E50F1978-87EB-DDC5-1593-08BB90885104}" dt="2024-10-24T07:48:49.283" v="1837" actId="1076"/>
        <pc:sldMkLst>
          <pc:docMk/>
          <pc:sldMk cId="1457842004" sldId="266"/>
        </pc:sldMkLst>
        <pc:spChg chg="mod">
          <ac:chgData name="Rashidul Islam Zidan" userId="1b89102a954b8902" providerId="Windows Live" clId="Web-{E50F1978-87EB-DDC5-1593-08BB90885104}" dt="2024-10-24T07:48:28.720" v="1835" actId="20577"/>
          <ac:spMkLst>
            <pc:docMk/>
            <pc:sldMk cId="1457842004" sldId="266"/>
            <ac:spMk id="3" creationId="{50473E67-48C3-7C3B-20E7-39E8753CC13B}"/>
          </ac:spMkLst>
        </pc:spChg>
        <pc:spChg chg="add mod">
          <ac:chgData name="Rashidul Islam Zidan" userId="1b89102a954b8902" providerId="Windows Live" clId="Web-{E50F1978-87EB-DDC5-1593-08BB90885104}" dt="2024-10-24T05:34:25.824" v="393" actId="20577"/>
          <ac:spMkLst>
            <pc:docMk/>
            <pc:sldMk cId="1457842004" sldId="266"/>
            <ac:spMk id="4" creationId="{5BB8BE15-55A6-04E8-6B07-36A024552C81}"/>
          </ac:spMkLst>
        </pc:spChg>
        <pc:spChg chg="add del mod">
          <ac:chgData name="Rashidul Islam Zidan" userId="1b89102a954b8902" providerId="Windows Live" clId="Web-{E50F1978-87EB-DDC5-1593-08BB90885104}" dt="2024-10-24T07:38:15.773" v="1503"/>
          <ac:spMkLst>
            <pc:docMk/>
            <pc:sldMk cId="1457842004" sldId="266"/>
            <ac:spMk id="5" creationId="{27AAA5C7-7628-CF05-1827-3148C52DFD57}"/>
          </ac:spMkLst>
        </pc:spChg>
        <pc:spChg chg="add">
          <ac:chgData name="Rashidul Islam Zidan" userId="1b89102a954b8902" providerId="Windows Live" clId="Web-{E50F1978-87EB-DDC5-1593-08BB90885104}" dt="2024-10-24T05:34:26.121" v="394"/>
          <ac:spMkLst>
            <pc:docMk/>
            <pc:sldMk cId="1457842004" sldId="266"/>
            <ac:spMk id="6" creationId="{31995992-792C-9975-75EF-D9D6987E80D5}"/>
          </ac:spMkLst>
        </pc:spChg>
        <pc:spChg chg="add mod">
          <ac:chgData name="Rashidul Islam Zidan" userId="1b89102a954b8902" providerId="Windows Live" clId="Web-{E50F1978-87EB-DDC5-1593-08BB90885104}" dt="2024-10-24T07:48:39.267" v="1836" actId="1076"/>
          <ac:spMkLst>
            <pc:docMk/>
            <pc:sldMk cId="1457842004" sldId="266"/>
            <ac:spMk id="7" creationId="{F1C08CD9-1651-2C21-E064-26394CC978DE}"/>
          </ac:spMkLst>
        </pc:spChg>
        <pc:spChg chg="add">
          <ac:chgData name="Rashidul Islam Zidan" userId="1b89102a954b8902" providerId="Windows Live" clId="Web-{E50F1978-87EB-DDC5-1593-08BB90885104}" dt="2024-10-24T05:34:26.136" v="395"/>
          <ac:spMkLst>
            <pc:docMk/>
            <pc:sldMk cId="1457842004" sldId="266"/>
            <ac:spMk id="8" creationId="{50734976-D778-3554-198A-CBE5DAF4806E}"/>
          </ac:spMkLst>
        </pc:spChg>
        <pc:spChg chg="add del">
          <ac:chgData name="Rashidul Islam Zidan" userId="1b89102a954b8902" providerId="Windows Live" clId="Web-{E50F1978-87EB-DDC5-1593-08BB90885104}" dt="2024-10-24T07:41:48.047" v="1619"/>
          <ac:spMkLst>
            <pc:docMk/>
            <pc:sldMk cId="1457842004" sldId="266"/>
            <ac:spMk id="9" creationId="{D77D441D-E568-8556-E001-7095D4D143A3}"/>
          </ac:spMkLst>
        </pc:spChg>
        <pc:spChg chg="add">
          <ac:chgData name="Rashidul Islam Zidan" userId="1b89102a954b8902" providerId="Windows Live" clId="Web-{E50F1978-87EB-DDC5-1593-08BB90885104}" dt="2024-10-24T05:34:26.152" v="396"/>
          <ac:spMkLst>
            <pc:docMk/>
            <pc:sldMk cId="1457842004" sldId="266"/>
            <ac:spMk id="10" creationId="{F4DC06E4-E616-6C2E-A17B-E0E469B23ACE}"/>
          </ac:spMkLst>
        </pc:spChg>
        <pc:spChg chg="add del mod">
          <ac:chgData name="Rashidul Islam Zidan" userId="1b89102a954b8902" providerId="Windows Live" clId="Web-{E50F1978-87EB-DDC5-1593-08BB90885104}" dt="2024-10-24T07:43:07.316" v="1672"/>
          <ac:spMkLst>
            <pc:docMk/>
            <pc:sldMk cId="1457842004" sldId="266"/>
            <ac:spMk id="11" creationId="{8E1E6B67-FAEA-1C52-77DA-2E7425968FF7}"/>
          </ac:spMkLst>
        </pc:spChg>
        <pc:spChg chg="add mod">
          <ac:chgData name="Rashidul Islam Zidan" userId="1b89102a954b8902" providerId="Windows Live" clId="Web-{E50F1978-87EB-DDC5-1593-08BB90885104}" dt="2024-10-24T05:41:06.902" v="455" actId="20577"/>
          <ac:spMkLst>
            <pc:docMk/>
            <pc:sldMk cId="1457842004" sldId="266"/>
            <ac:spMk id="12" creationId="{10A2140A-CFD0-CA4C-45A6-837C9EB38193}"/>
          </ac:spMkLst>
        </pc:spChg>
        <pc:spChg chg="add mod">
          <ac:chgData name="Rashidul Islam Zidan" userId="1b89102a954b8902" providerId="Windows Live" clId="Web-{E50F1978-87EB-DDC5-1593-08BB90885104}" dt="2024-10-24T05:41:47.560" v="459" actId="14100"/>
          <ac:spMkLst>
            <pc:docMk/>
            <pc:sldMk cId="1457842004" sldId="266"/>
            <ac:spMk id="14" creationId="{A7255436-0DB2-4354-58EF-72064DBACA5D}"/>
          </ac:spMkLst>
        </pc:spChg>
        <pc:spChg chg="add mod">
          <ac:chgData name="Rashidul Islam Zidan" userId="1b89102a954b8902" providerId="Windows Live" clId="Web-{E50F1978-87EB-DDC5-1593-08BB90885104}" dt="2024-10-24T05:41:25.699" v="458" actId="14100"/>
          <ac:spMkLst>
            <pc:docMk/>
            <pc:sldMk cId="1457842004" sldId="266"/>
            <ac:spMk id="15" creationId="{05D2EFD7-504E-DE08-95BB-43D89BB92C36}"/>
          </ac:spMkLst>
        </pc:spChg>
        <pc:spChg chg="add mod">
          <ac:chgData name="Rashidul Islam Zidan" userId="1b89102a954b8902" providerId="Windows Live" clId="Web-{E50F1978-87EB-DDC5-1593-08BB90885104}" dt="2024-10-24T07:48:49.283" v="1837" actId="1076"/>
          <ac:spMkLst>
            <pc:docMk/>
            <pc:sldMk cId="1457842004" sldId="266"/>
            <ac:spMk id="19" creationId="{E5670C9F-DF0F-6639-2657-103B66073B02}"/>
          </ac:spMkLst>
        </pc:spChg>
        <pc:graphicFrameChg chg="add del mod">
          <ac:chgData name="Rashidul Islam Zidan" userId="1b89102a954b8902" providerId="Windows Live" clId="Web-{E50F1978-87EB-DDC5-1593-08BB90885104}" dt="2024-10-24T07:42:50.284" v="1646"/>
          <ac:graphicFrameMkLst>
            <pc:docMk/>
            <pc:sldMk cId="1457842004" sldId="266"/>
            <ac:graphicFrameMk id="16" creationId="{BCCEE382-532D-9066-5827-C2A8E3B58F86}"/>
          </ac:graphicFrameMkLst>
        </pc:graphicFrameChg>
        <pc:graphicFrameChg chg="add del mod modGraphic">
          <ac:chgData name="Rashidul Islam Zidan" userId="1b89102a954b8902" providerId="Windows Live" clId="Web-{E50F1978-87EB-DDC5-1593-08BB90885104}" dt="2024-10-24T07:44:52.898" v="1743"/>
          <ac:graphicFrameMkLst>
            <pc:docMk/>
            <pc:sldMk cId="1457842004" sldId="266"/>
            <ac:graphicFrameMk id="18" creationId="{BA11EA3F-1339-A29C-7D31-20BE9525530E}"/>
          </ac:graphicFrameMkLst>
        </pc:graphicFrameChg>
        <pc:picChg chg="add mod modCrop">
          <ac:chgData name="Rashidul Islam Zidan" userId="1b89102a954b8902" providerId="Windows Live" clId="Web-{E50F1978-87EB-DDC5-1593-08BB90885104}" dt="2024-10-24T05:35:03.950" v="401"/>
          <ac:picMkLst>
            <pc:docMk/>
            <pc:sldMk cId="1457842004" sldId="266"/>
            <ac:picMk id="2" creationId="{D08E9123-ED85-A18D-9806-207D1B046EEF}"/>
          </ac:picMkLst>
        </pc:picChg>
      </pc:sldChg>
      <pc:sldMasterChg chg="del delSldLayout">
        <pc:chgData name="Rashidul Islam Zidan" userId="1b89102a954b8902" providerId="Windows Live" clId="Web-{E50F1978-87EB-DDC5-1593-08BB90885104}" dt="2024-10-24T05:12:11.709" v="156"/>
        <pc:sldMasterMkLst>
          <pc:docMk/>
          <pc:sldMasterMk cId="0" sldId="2147483648"/>
        </pc:sldMasterMkLst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addSldLayout modSldLayout">
        <pc:chgData name="Rashidul Islam Zidan" userId="1b89102a954b8902" providerId="Windows Live" clId="Web-{E50F1978-87EB-DDC5-1593-08BB90885104}" dt="2024-10-24T05:12:11.709" v="156"/>
        <pc:sldMasterMkLst>
          <pc:docMk/>
          <pc:sldMasterMk cId="1235732316" sldId="2147483660"/>
        </pc:sldMasterMkLst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2321148969" sldId="2147483661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737346793" sldId="2147483662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469299585" sldId="2147483663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559370715" sldId="2147483664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731453828" sldId="2147483665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21337939" sldId="2147483666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2475094829" sldId="2147483667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2893679707" sldId="2147483668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1582549170" sldId="2147483669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887669770" sldId="2147483670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1876695497" sldId="2147483671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1318805559" sldId="2147483672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2760017871" sldId="2147483673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502197602" sldId="2147483674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1393658446" sldId="2147483675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883525937" sldId="2147483676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4225045742" sldId="2147483677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2947056533" sldId="2147483678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694751454" sldId="2147483679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425015297" sldId="2147483680"/>
          </pc:sldLayoutMkLst>
        </pc:sldLayoutChg>
        <pc:sldLayoutChg chg="add mod replId">
          <pc:chgData name="Rashidul Islam Zidan" userId="1b89102a954b8902" providerId="Windows Live" clId="Web-{E50F1978-87EB-DDC5-1593-08BB90885104}" dt="2024-10-24T05:12:11.709" v="156"/>
          <pc:sldLayoutMkLst>
            <pc:docMk/>
            <pc:sldMasterMk cId="1235732316" sldId="2147483660"/>
            <pc:sldLayoutMk cId="3123642227" sldId="2147483681"/>
          </pc:sldLayoutMkLst>
        </pc:sldLayoutChg>
      </pc:sldMasterChg>
    </pc:docChg>
  </pc:docChgLst>
  <pc:docChgLst>
    <pc:chgData name="Rashidul Islam Zidan" userId="1b89102a954b8902" providerId="Windows Live" clId="Web-{6C36778F-EF45-CF03-745F-3F736578DCDE}"/>
    <pc:docChg chg="addSld modSld sldOrd">
      <pc:chgData name="Rashidul Islam Zidan" userId="1b89102a954b8902" providerId="Windows Live" clId="Web-{6C36778F-EF45-CF03-745F-3F736578DCDE}" dt="2024-10-24T04:59:01.968" v="51" actId="20577"/>
      <pc:docMkLst>
        <pc:docMk/>
      </pc:docMkLst>
      <pc:sldChg chg="addSp delSp modSp new ord">
        <pc:chgData name="Rashidul Islam Zidan" userId="1b89102a954b8902" providerId="Windows Live" clId="Web-{6C36778F-EF45-CF03-745F-3F736578DCDE}" dt="2024-10-24T04:59:01.968" v="51" actId="20577"/>
        <pc:sldMkLst>
          <pc:docMk/>
          <pc:sldMk cId="1457842004" sldId="266"/>
        </pc:sldMkLst>
        <pc:spChg chg="add del">
          <ac:chgData name="Rashidul Islam Zidan" userId="1b89102a954b8902" providerId="Windows Live" clId="Web-{6C36778F-EF45-CF03-745F-3F736578DCDE}" dt="2024-10-24T04:52:23.749" v="3"/>
          <ac:spMkLst>
            <pc:docMk/>
            <pc:sldMk cId="1457842004" sldId="266"/>
            <ac:spMk id="2" creationId="{B2025840-80F4-025E-2030-5EF480547B6A}"/>
          </ac:spMkLst>
        </pc:spChg>
        <pc:spChg chg="add mod">
          <ac:chgData name="Rashidul Islam Zidan" userId="1b89102a954b8902" providerId="Windows Live" clId="Web-{6C36778F-EF45-CF03-745F-3F736578DCDE}" dt="2024-10-24T04:59:01.968" v="51" actId="20577"/>
          <ac:spMkLst>
            <pc:docMk/>
            <pc:sldMk cId="1457842004" sldId="266"/>
            <ac:spMk id="3" creationId="{50473E67-48C3-7C3B-20E7-39E8753CC1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74E11-BAE7-4C11-A67B-B4D050775607}" type="datetimeFigureOut">
              <a:rPr lang="en-US"/>
              <a:pPr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94EE5-1993-41CA-8B4C-09CCE52B4CA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8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51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4EE5-1993-41CA-8B4C-09CCE52B4C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8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1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3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15A9-8752-4619-8101-F2C2F1BCBB01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875-6DF3-45C3-A36C-72E1555EA983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51" y="396240"/>
            <a:ext cx="15557499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52D-F97B-458A-88D4-6F5208A0EF58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805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197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525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4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56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75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42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3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3"/>
          <a:lstStyle>
            <a:lvl1pPr marL="0" marR="65308" indent="0" algn="r">
              <a:buNone/>
              <a:defRPr>
                <a:solidFill>
                  <a:schemeClr val="tx1"/>
                </a:solidFill>
              </a:defRPr>
            </a:lvl1pPr>
            <a:lvl2pPr marL="653077" indent="0" algn="ctr">
              <a:buNone/>
            </a:lvl2pPr>
            <a:lvl3pPr marL="1306155" indent="0" algn="ctr">
              <a:buNone/>
            </a:lvl3pPr>
            <a:lvl4pPr marL="1959233" indent="0" algn="ctr">
              <a:buNone/>
            </a:lvl4pPr>
            <a:lvl5pPr marL="2612311" indent="0" algn="ctr">
              <a:buNone/>
            </a:lvl5pPr>
            <a:lvl6pPr marL="3265388" indent="0" algn="ctr">
              <a:buNone/>
            </a:lvl6pPr>
            <a:lvl7pPr marL="3918465" indent="0" algn="ctr">
              <a:buNone/>
            </a:lvl7pPr>
            <a:lvl8pPr marL="4571543" indent="0" algn="ctr">
              <a:buNone/>
            </a:lvl8pPr>
            <a:lvl9pPr marL="522462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E8F5-2F07-436A-B117-957436286764}" type="datetime1">
              <a:rPr lang="en-US" smtClean="0"/>
              <a:t>11/12/2024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C16-00FE-4934-A3A3-8A044C752A95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CE46-0811-4AE3-82C8-9434E5AC53FB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08" rIns="65308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C2AE-46F6-4C4A-84BF-872A60E2FEE2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E4E6-919B-4ECE-A63C-A8CC0BD2AED2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0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08" tIns="0" rIns="65308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231710"/>
            <a:ext cx="6466840" cy="785812"/>
          </a:xfrm>
        </p:spPr>
        <p:txBody>
          <a:bodyPr lIns="65308" tIns="0" rIns="65308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983B8-DE47-4674-81A2-E31A70415656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0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2EB2-66BB-41E1-82DF-BB3E8109A9F4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79C-964A-4BCE-9E2A-4ED83FC12DCB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3" rIns="26123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F411-2D44-44C6-A91A-263A6A9E48F7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15" tIns="65308" rIns="130615" bIns="6530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15" tIns="65308" rIns="130615" bIns="6530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7"/>
            <a:ext cx="3540557" cy="1899145"/>
          </a:xfrm>
        </p:spPr>
        <p:txBody>
          <a:bodyPr vert="horz" lIns="65308" tIns="65308" rIns="65308" bIns="65308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1" rIns="65308" bIns="65308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013A-E4A4-473B-BDED-0FDA49D306C8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2"/>
            <a:ext cx="97536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15" tIns="65308" rIns="130615" bIns="65308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15" tIns="65308" rIns="130615" bIns="65308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A546-1937-4B5D-B532-A9FC93135994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3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3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EFF2-9239-40D7-95C4-947F6E8A915A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2913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583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87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1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45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74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33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3ED8-72D5-464F-BCDC-07F725A9345C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42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311" indent="0" algn="r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2874-8C8B-4405-971F-1D2F1F31038A}" type="datetime1">
              <a:rPr lang="en-US" smtClean="0"/>
              <a:t>11/12/2024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F414-17DC-4514-9AE3-C499E21E0337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718D-9462-4BF0-A485-B0F857DF0F72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D2A3-88D4-4702-B682-3CE373FA6A5B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03841-9BF3-483F-8354-6016A6FB9E64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B536-F7A7-4FA6-A05B-78C44AB3BD23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E520-BFD0-4076-BA67-C331C8B9DC39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68ABF-92A9-4073-AC92-345C2714B7B2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5987-4A4C-46B4-A500-1E44E621574F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50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F42C-9A26-4278-BC67-69C6A1D7E0FF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77D7-39AB-44ED-BDBC-16E2FF90AE40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5F8C-8E02-4927-A7CA-433DCBF9353C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80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13" indent="0">
              <a:buNone/>
              <a:defRPr sz="2900" b="1"/>
            </a:lvl2pPr>
            <a:lvl3pPr marL="1305830" indent="0">
              <a:buNone/>
              <a:defRPr sz="2600" b="1"/>
            </a:lvl3pPr>
            <a:lvl4pPr marL="1958745" indent="0">
              <a:buNone/>
              <a:defRPr sz="2300" b="1"/>
            </a:lvl4pPr>
            <a:lvl5pPr marL="2611661" indent="0">
              <a:buNone/>
              <a:defRPr sz="2300" b="1"/>
            </a:lvl5pPr>
            <a:lvl6pPr marL="3264572" indent="0">
              <a:buNone/>
              <a:defRPr sz="2300" b="1"/>
            </a:lvl6pPr>
            <a:lvl7pPr marL="3917487" indent="0">
              <a:buNone/>
              <a:defRPr sz="2300" b="1"/>
            </a:lvl7pPr>
            <a:lvl8pPr marL="4570400" indent="0">
              <a:buNone/>
              <a:defRPr sz="2300" b="1"/>
            </a:lvl8pPr>
            <a:lvl9pPr marL="5223315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13" indent="0">
              <a:buNone/>
              <a:defRPr sz="2900" b="1"/>
            </a:lvl2pPr>
            <a:lvl3pPr marL="1305830" indent="0">
              <a:buNone/>
              <a:defRPr sz="2600" b="1"/>
            </a:lvl3pPr>
            <a:lvl4pPr marL="1958745" indent="0">
              <a:buNone/>
              <a:defRPr sz="2300" b="1"/>
            </a:lvl4pPr>
            <a:lvl5pPr marL="2611661" indent="0">
              <a:buNone/>
              <a:defRPr sz="2300" b="1"/>
            </a:lvl5pPr>
            <a:lvl6pPr marL="3264572" indent="0">
              <a:buNone/>
              <a:defRPr sz="2300" b="1"/>
            </a:lvl6pPr>
            <a:lvl7pPr marL="3917487" indent="0">
              <a:buNone/>
              <a:defRPr sz="2300" b="1"/>
            </a:lvl7pPr>
            <a:lvl8pPr marL="4570400" indent="0">
              <a:buNone/>
              <a:defRPr sz="2300" b="1"/>
            </a:lvl8pPr>
            <a:lvl9pPr marL="5223315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5F95-5958-4919-A153-A85B9AA661B3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EE8-4626-4462-9337-3364C793ACB8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38A2-E019-4470-9DCD-9C7898F7AEE2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0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0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913" indent="0">
              <a:buNone/>
              <a:defRPr sz="1700"/>
            </a:lvl2pPr>
            <a:lvl3pPr marL="1305830" indent="0">
              <a:buNone/>
              <a:defRPr sz="1400"/>
            </a:lvl3pPr>
            <a:lvl4pPr marL="1958745" indent="0">
              <a:buNone/>
              <a:defRPr sz="1300"/>
            </a:lvl4pPr>
            <a:lvl5pPr marL="2611661" indent="0">
              <a:buNone/>
              <a:defRPr sz="1300"/>
            </a:lvl5pPr>
            <a:lvl6pPr marL="3264572" indent="0">
              <a:buNone/>
              <a:defRPr sz="1300"/>
            </a:lvl6pPr>
            <a:lvl7pPr marL="3917487" indent="0">
              <a:buNone/>
              <a:defRPr sz="1300"/>
            </a:lvl7pPr>
            <a:lvl8pPr marL="4570400" indent="0">
              <a:buNone/>
              <a:defRPr sz="1300"/>
            </a:lvl8pPr>
            <a:lvl9pPr marL="522331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64E9-7FB7-4925-BD6F-3F5D97F5F801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913" indent="0">
              <a:buNone/>
              <a:defRPr sz="4000"/>
            </a:lvl2pPr>
            <a:lvl3pPr marL="1305830" indent="0">
              <a:buNone/>
              <a:defRPr sz="3400"/>
            </a:lvl3pPr>
            <a:lvl4pPr marL="1958745" indent="0">
              <a:buNone/>
              <a:defRPr sz="2900"/>
            </a:lvl4pPr>
            <a:lvl5pPr marL="2611661" indent="0">
              <a:buNone/>
              <a:defRPr sz="2900"/>
            </a:lvl5pPr>
            <a:lvl6pPr marL="3264572" indent="0">
              <a:buNone/>
              <a:defRPr sz="2900"/>
            </a:lvl6pPr>
            <a:lvl7pPr marL="3917487" indent="0">
              <a:buNone/>
              <a:defRPr sz="2900"/>
            </a:lvl7pPr>
            <a:lvl8pPr marL="4570400" indent="0">
              <a:buNone/>
              <a:defRPr sz="2900"/>
            </a:lvl8pPr>
            <a:lvl9pPr marL="5223315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913" indent="0">
              <a:buNone/>
              <a:defRPr sz="1700"/>
            </a:lvl2pPr>
            <a:lvl3pPr marL="1305830" indent="0">
              <a:buNone/>
              <a:defRPr sz="1400"/>
            </a:lvl3pPr>
            <a:lvl4pPr marL="1958745" indent="0">
              <a:buNone/>
              <a:defRPr sz="1300"/>
            </a:lvl4pPr>
            <a:lvl5pPr marL="2611661" indent="0">
              <a:buNone/>
              <a:defRPr sz="1300"/>
            </a:lvl5pPr>
            <a:lvl6pPr marL="3264572" indent="0">
              <a:buNone/>
              <a:defRPr sz="1300"/>
            </a:lvl6pPr>
            <a:lvl7pPr marL="3917487" indent="0">
              <a:buNone/>
              <a:defRPr sz="1300"/>
            </a:lvl7pPr>
            <a:lvl8pPr marL="4570400" indent="0">
              <a:buNone/>
              <a:defRPr sz="1300"/>
            </a:lvl8pPr>
            <a:lvl9pPr marL="522331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1CC5-5B1F-4555-9CCA-23015FC691FE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582" tIns="65292" rIns="130582" bIns="6529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582" tIns="65292" rIns="130582" bIns="6529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582" tIns="65292" rIns="130582" bIns="65292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D620C-8016-4CA5-85CC-097EA82824EB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582" tIns="65292" rIns="130582" bIns="65292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582" tIns="65292" rIns="130582" bIns="65292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2" r:id="rId13"/>
    <p:sldLayoutId id="2147483874" r:id="rId14"/>
    <p:sldLayoutId id="2147483875" r:id="rId15"/>
    <p:sldLayoutId id="2147483876" r:id="rId16"/>
    <p:sldLayoutId id="2147483877" r:id="rId17"/>
    <p:sldLayoutId id="2147483879" r:id="rId18"/>
  </p:sldLayoutIdLst>
  <p:hf hdr="0" ftr="0"/>
  <p:txStyles>
    <p:titleStyle>
      <a:lvl1pPr algn="ctr" defTabSz="130583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687" indent="-489687" algn="l" defTabSz="130583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0987" indent="-408074" algn="l" defTabSz="130583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287" indent="-326455" algn="l" defTabSz="130583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200" indent="-326455" algn="l" defTabSz="130583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113" indent="-326455" algn="l" defTabSz="130583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026" indent="-326455" algn="l" defTabSz="130583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3941" indent="-326455" algn="l" defTabSz="130583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6857" indent="-326455" algn="l" defTabSz="130583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49772" indent="-326455" algn="l" defTabSz="130583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13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830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745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661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572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487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315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15" tIns="65308" rIns="130615" bIns="65308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15" tIns="65308" rIns="130615" bIns="65308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0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15" tIns="65308" rIns="130615" bIns="6530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22A147-79C8-447B-A369-6B78211ECF7E}" type="datetime1">
              <a:rPr lang="en-US" smtClean="0"/>
              <a:t>11/12/2024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2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2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1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46" indent="-39184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9" indent="-352662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indent="-352662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02" indent="-300416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848" indent="-300416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694" indent="-300416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indent="-26123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772" indent="-261231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619" indent="-26123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CB633FA-2985-4D14-B30A-ACCA69DAC511}" type="datetime1">
              <a:rPr lang="en-US" smtClean="0"/>
              <a:t>11/12/2024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5268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indent="-35268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87" indent="-30043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indent="-30043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819" indent="-30043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261244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2612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0973" y="2593296"/>
            <a:ext cx="12214654" cy="3339358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"Welcome”!</a:t>
            </a:r>
          </a:p>
          <a:p>
            <a:pPr algn="ctr"/>
            <a:r>
              <a:rPr lang="en-US" sz="115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😍</a:t>
            </a:r>
            <a:endParaRPr lang="en-US" sz="60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73767" cy="821065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l="8159" t="6850" r="10894" b="6425"/>
          <a:stretch/>
        </p:blipFill>
        <p:spPr>
          <a:xfrm>
            <a:off x="-1" y="-38211"/>
            <a:ext cx="5472817" cy="7380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0414" y="857441"/>
            <a:ext cx="770489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Components of a Motherboard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13" y="1494597"/>
            <a:ext cx="962858" cy="154066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12119" y="1687116"/>
            <a:ext cx="253400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31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CPU Socket</a:t>
            </a:r>
            <a:endParaRPr lang="en-US" sz="3100" dirty="0">
              <a:latin typeface="Barlow Bold"/>
            </a:endParaRPr>
          </a:p>
        </p:txBody>
      </p:sp>
      <p:sp>
        <p:nvSpPr>
          <p:cNvPr id="7" name="Text 2"/>
          <p:cNvSpPr/>
          <p:nvPr/>
        </p:nvSpPr>
        <p:spPr>
          <a:xfrm>
            <a:off x="7412119" y="2119313"/>
            <a:ext cx="654427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Houses and connects the CPU.</a:t>
            </a:r>
            <a:endParaRPr lang="en-US" sz="2400" b="1" dirty="0">
              <a:latin typeface="Montserrat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413" y="3035265"/>
            <a:ext cx="962858" cy="154066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12119" y="3227784"/>
            <a:ext cx="253400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31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RAM Slots</a:t>
            </a:r>
            <a:endParaRPr lang="en-US" sz="3100" dirty="0">
              <a:latin typeface="Barlow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412119" y="3659981"/>
            <a:ext cx="654427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Accommodate memory modules for system RAM.</a:t>
            </a:r>
            <a:endParaRPr lang="en-US" sz="2000" b="1" dirty="0">
              <a:latin typeface="Montserrat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413" y="4575934"/>
            <a:ext cx="962858" cy="154066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70174" y="4768453"/>
            <a:ext cx="2601117" cy="367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3100" b="1" dirty="0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PCIe</a:t>
            </a:r>
            <a:r>
              <a:rPr lang="en-US" sz="31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Slots</a:t>
            </a:r>
            <a:endParaRPr lang="en-US" sz="3100" dirty="0">
              <a:latin typeface="Barlow Bold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412119" y="5200650"/>
            <a:ext cx="654427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Expand functionality with graphics cards and peripherals.</a:t>
            </a:r>
            <a:endParaRPr lang="en-US" sz="1600" b="1" dirty="0">
              <a:latin typeface="Montserrat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413" y="6116602"/>
            <a:ext cx="962858" cy="154066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12119" y="6309123"/>
            <a:ext cx="253400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31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Storage Ports</a:t>
            </a:r>
            <a:endParaRPr lang="en-US" sz="3100" dirty="0">
              <a:latin typeface="Barlow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412119" y="6741319"/>
            <a:ext cx="654427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Connect SSDs and HDDs via SATA/M.2.</a:t>
            </a:r>
            <a:endParaRPr lang="en-US" sz="2000" b="1" dirty="0">
              <a:latin typeface="Montserra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6E52E-B6FB-444B-51D0-964ACCEF095B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8182D1-5307-24FC-63B5-FDFA4681DBAE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6B06820-126B-E61B-F9EC-87C046E8C1E8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FDD128-ADBC-B7DD-6585-93AC3128CD11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>
                <a:ea typeface="Calibri"/>
                <a:cs typeface="Calibri"/>
              </a:rPr>
              <a:t>9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DBA8C6-C240-8A8E-C51F-D344C951882A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191870" y="7342094"/>
            <a:ext cx="122368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Fig:06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2639438" y="1602885"/>
            <a:ext cx="834481" cy="16248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7855" y="119145"/>
            <a:ext cx="827996" cy="470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0792" y="4669556"/>
            <a:ext cx="1011676" cy="839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467860" y="3882850"/>
            <a:ext cx="752272" cy="1680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3645" y="436855"/>
            <a:ext cx="71189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Popular Motherboards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31" y="1896762"/>
            <a:ext cx="6193502" cy="3824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922" y="6382583"/>
            <a:ext cx="2904886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ASUS ROG </a:t>
            </a:r>
            <a:r>
              <a:rPr lang="en-US" sz="2000" b="1" dirty="0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Strix</a:t>
            </a:r>
            <a:r>
              <a:rPr lang="en-US" sz="20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Z790-E</a:t>
            </a:r>
            <a:endParaRPr lang="en-US" sz="2000" dirty="0">
              <a:latin typeface="Barlow Bold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6868720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High-end Intel gaming motherboard with </a:t>
            </a:r>
            <a:r>
              <a:rPr lang="en-US" b="1" dirty="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PCIe</a:t>
            </a:r>
            <a:r>
              <a:rPr lang="en-US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5.0.</a:t>
            </a:r>
            <a:endParaRPr lang="en-US" b="1" dirty="0">
              <a:latin typeface="Montserrat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7" y="1693493"/>
            <a:ext cx="5515568" cy="3789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2" y="6382703"/>
            <a:ext cx="3350658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MSI MAG B650 TOMAHAWK</a:t>
            </a:r>
            <a:endParaRPr lang="en-US" sz="2400" dirty="0">
              <a:latin typeface="Barlow Bold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7601" y="6868835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AMD </a:t>
            </a:r>
            <a:r>
              <a:rPr lang="en-US" sz="2000" b="1" dirty="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Ryzen</a:t>
            </a: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compatible with </a:t>
            </a:r>
            <a:r>
              <a:rPr lang="en-US" sz="2000" b="1" dirty="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PCIe</a:t>
            </a: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4.0 support.</a:t>
            </a:r>
            <a:endParaRPr lang="en-US" sz="1700" b="1" dirty="0">
              <a:latin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0D7C5-5D93-E77C-28EF-CE7E52A7F9D2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C2BDA1-0D4E-251B-E133-07D153F2CAA4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D4C0E6F-1DBA-EEB7-1FBE-33C4A7DC6D4C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1A0413-EBDC-8356-FDFE-DE42CA8D6EF6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1</a:t>
            </a:r>
            <a:r>
              <a:rPr lang="en-US" sz="3600" b="1" dirty="0">
                <a:ea typeface="Calibri"/>
                <a:cs typeface="Calibri"/>
              </a:rPr>
              <a:t>0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34394F9-37A0-4BCE-C72B-C72863F8CD17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65830" y="5788108"/>
            <a:ext cx="146573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Fig:07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56695" y="5507431"/>
            <a:ext cx="12476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Fig:08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07" y="960475"/>
            <a:ext cx="6009961" cy="3574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 1" descr="A close-up of a computer chip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879" y="842937"/>
            <a:ext cx="2955453" cy="36181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95890" y="244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5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</a:t>
            </a:r>
            <a:endParaRPr lang="en-US" sz="5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11" y="5018844"/>
            <a:ext cx="541614" cy="541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5777033"/>
            <a:ext cx="2850714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CPU</a:t>
            </a:r>
            <a:endParaRPr lang="en-US" sz="3600" dirty="0">
              <a:latin typeface="Barlow Bold"/>
            </a:endParaRPr>
          </a:p>
        </p:txBody>
      </p:sp>
      <p:sp>
        <p:nvSpPr>
          <p:cNvPr id="7" name="Text 2"/>
          <p:cNvSpPr/>
          <p:nvPr/>
        </p:nvSpPr>
        <p:spPr>
          <a:xfrm>
            <a:off x="758311" y="6263164"/>
            <a:ext cx="41545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Processes tasks, runs applications</a:t>
            </a: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2000" b="1" dirty="0">
              <a:latin typeface="Montserrat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799" y="5018844"/>
            <a:ext cx="541614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37798" y="5777033"/>
            <a:ext cx="2850714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31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Motherboard</a:t>
            </a:r>
            <a:endParaRPr lang="en-US" sz="3100" dirty="0">
              <a:latin typeface="Barlow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42831" y="6250807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Connects and powers all system components</a:t>
            </a:r>
            <a:r>
              <a:rPr lang="en-US" sz="1700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>
              <a:latin typeface="Montserrat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407" y="5018844"/>
            <a:ext cx="541614" cy="5416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405" y="5777033"/>
            <a:ext cx="2850714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31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Compatibility</a:t>
            </a:r>
            <a:endParaRPr lang="en-US" sz="3100" dirty="0">
              <a:latin typeface="Barlow Bold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717407" y="6263164"/>
            <a:ext cx="41545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Crucial for optimal system performance.</a:t>
            </a:r>
            <a:endParaRPr lang="en-US" b="1" dirty="0">
              <a:latin typeface="Montserra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CAC5F-04C0-4D75-8BBB-538987C5AE3C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12DF48-16A3-DCE5-DA18-3EBC7B737292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2E5190-CB1F-C6B2-2FB3-A4B4975C2E7F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>
                <a:ea typeface="Calibri"/>
                <a:cs typeface="Calibri"/>
              </a:rPr>
              <a:t> </a:t>
            </a:r>
            <a:r>
              <a:rPr lang="en-US" sz="3600" b="1" dirty="0" smtClean="0">
                <a:ea typeface="Calibri"/>
                <a:cs typeface="Calibri"/>
              </a:rPr>
              <a:t>11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F5ED0D3-E1DE-9AAE-C3D5-A00951AA5089}"/>
              </a:ext>
            </a:extLst>
          </p:cNvPr>
          <p:cNvSpPr/>
          <p:nvPr/>
        </p:nvSpPr>
        <p:spPr>
          <a:xfrm>
            <a:off x="14067797" y="224361"/>
            <a:ext cx="479778" cy="3598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E91F39C3-48D8-59C3-82B3-DDD713BD8560}"/>
              </a:ext>
            </a:extLst>
          </p:cNvPr>
          <p:cNvSpPr/>
          <p:nvPr/>
        </p:nvSpPr>
        <p:spPr>
          <a:xfrm>
            <a:off x="13009357" y="217936"/>
            <a:ext cx="537251" cy="35144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computer chip&#10;&#10;Description automatically generated">
            <a:extLst>
              <a:ext uri="{FF2B5EF4-FFF2-40B4-BE49-F238E27FC236}">
                <a16:creationId xmlns:a16="http://schemas.microsoft.com/office/drawing/2014/main" id="{D49CFE25-1C17-F26A-A1E8-5BC78F5B4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824" y="1044603"/>
            <a:ext cx="2687851" cy="33106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43790" y="4549298"/>
            <a:ext cx="176844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Fig:09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29435" y="4355895"/>
            <a:ext cx="9680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454" y="2804984"/>
            <a:ext cx="11664779" cy="212364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for being here</a:t>
            </a:r>
            <a:r>
              <a:rPr lang="en-US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….</a:t>
            </a:r>
            <a:endParaRPr lang="en-US" sz="1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9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473E67-48C3-7C3B-20E7-39E8753CC13B}"/>
              </a:ext>
            </a:extLst>
          </p:cNvPr>
          <p:cNvSpPr txBox="1"/>
          <p:nvPr/>
        </p:nvSpPr>
        <p:spPr>
          <a:xfrm>
            <a:off x="2" y="3753"/>
            <a:ext cx="14672275" cy="9971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>
                <a:latin typeface="Gill Sans Ultra Bold"/>
              </a:rPr>
              <a:t>                 </a:t>
            </a:r>
            <a:endParaRPr lang="en-US" sz="3600" i="1" dirty="0" smtClean="0">
              <a:latin typeface="Gill Sans Ultra Bold"/>
            </a:endParaRPr>
          </a:p>
          <a:p>
            <a:r>
              <a:rPr lang="en-US" sz="3600" i="1" dirty="0" smtClean="0">
                <a:latin typeface="Gill Sans Ultra Bold"/>
              </a:rPr>
              <a:t>                   Imperial</a:t>
            </a:r>
            <a:r>
              <a:rPr lang="en-US" sz="3600" i="1" dirty="0">
                <a:latin typeface="Gill Sans Ultra Bold"/>
              </a:rPr>
              <a:t>  College of Engineering         </a:t>
            </a:r>
            <a:endParaRPr lang="en-US" sz="3600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3600" dirty="0">
                <a:latin typeface="Gill Sans Ultra Bold"/>
              </a:rPr>
              <a:t>(RU   Affiliated</a:t>
            </a:r>
            <a:r>
              <a:rPr lang="en-US" sz="3600" dirty="0" smtClean="0">
                <a:latin typeface="Gill Sans Ultra Bold"/>
              </a:rPr>
              <a:t>) </a:t>
            </a:r>
            <a:endParaRPr lang="en-US" sz="3600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2400" b="1" dirty="0" smtClean="0">
                <a:latin typeface="Arial Black"/>
              </a:rPr>
              <a:t>   BSC </a:t>
            </a:r>
            <a:r>
              <a:rPr lang="en-US" sz="2400" b="1" dirty="0">
                <a:latin typeface="Arial Black"/>
              </a:rPr>
              <a:t>Engineering 1</a:t>
            </a:r>
            <a:r>
              <a:rPr lang="en-US" sz="2400" b="1" baseline="30000" dirty="0">
                <a:latin typeface="Arial Black"/>
              </a:rPr>
              <a:t>st</a:t>
            </a:r>
            <a:r>
              <a:rPr lang="en-US" sz="2400" b="1" dirty="0">
                <a:latin typeface="Arial Black"/>
              </a:rPr>
              <a:t> year 1</a:t>
            </a:r>
            <a:r>
              <a:rPr lang="en-US" sz="2400" b="1" baseline="30000" dirty="0">
                <a:latin typeface="Arial Black"/>
              </a:rPr>
              <a:t>st</a:t>
            </a:r>
            <a:r>
              <a:rPr lang="en-US" sz="2400" b="1" dirty="0">
                <a:latin typeface="Arial Black"/>
              </a:rPr>
              <a:t> semester Examination ,2024</a:t>
            </a:r>
            <a:endParaRPr lang="en-US" sz="2400" b="1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2400" b="1" dirty="0">
                <a:latin typeface="Arial Black"/>
              </a:rPr>
              <a:t>Course code: CSE1111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b="1" dirty="0">
                <a:latin typeface="Arial Black"/>
              </a:rPr>
              <a:t>                            </a:t>
            </a:r>
            <a:r>
              <a:rPr lang="en-US" sz="2400" b="1" dirty="0" smtClean="0">
                <a:latin typeface="Arial Black"/>
              </a:rPr>
              <a:t>  Course </a:t>
            </a:r>
            <a:r>
              <a:rPr lang="en-US" sz="2400" b="1" dirty="0">
                <a:latin typeface="Arial Black"/>
              </a:rPr>
              <a:t>title:</a:t>
            </a:r>
            <a:r>
              <a:rPr lang="en-US" sz="3600" b="1" dirty="0">
                <a:solidFill>
                  <a:srgbClr val="262626"/>
                </a:solidFill>
                <a:ea typeface="+mn-lt"/>
                <a:cs typeface="+mn-lt"/>
              </a:rPr>
              <a:t> Introduction to Computer System</a:t>
            </a:r>
            <a:endParaRPr lang="en-US" sz="2900" b="1" dirty="0">
              <a:ea typeface="Calibri"/>
              <a:cs typeface="Calibri"/>
            </a:endParaRPr>
          </a:p>
          <a:p>
            <a:r>
              <a:rPr lang="en-US" sz="3600" b="1" dirty="0" smtClean="0">
                <a:ea typeface="Calibri"/>
                <a:cs typeface="Calibri"/>
              </a:rPr>
              <a:t>     </a:t>
            </a:r>
            <a:r>
              <a:rPr lang="en-US" sz="3600" b="1" dirty="0" smtClean="0">
                <a:solidFill>
                  <a:srgbClr val="92D050"/>
                </a:solidFill>
                <a:ea typeface="Calibri"/>
                <a:cs typeface="Calibri"/>
              </a:rPr>
              <a:t>                                                   </a:t>
            </a:r>
            <a:r>
              <a:rPr lang="en-US" sz="4000" b="1" dirty="0" smtClean="0">
                <a:solidFill>
                  <a:srgbClr val="92D050"/>
                </a:solidFill>
                <a:ea typeface="Calibri"/>
                <a:cs typeface="Calibri"/>
              </a:rPr>
              <a:t>Presented by:-</a:t>
            </a:r>
          </a:p>
          <a:p>
            <a:endParaRPr lang="en-US" sz="4000" b="1" dirty="0">
              <a:solidFill>
                <a:srgbClr val="92D050"/>
              </a:solidFill>
              <a:ea typeface="Calibri"/>
              <a:cs typeface="Calibri"/>
            </a:endParaRPr>
          </a:p>
          <a:p>
            <a:endParaRPr lang="en-US" sz="4000" b="1" dirty="0" smtClean="0">
              <a:solidFill>
                <a:srgbClr val="92D050"/>
              </a:solidFill>
              <a:ea typeface="Calibri"/>
              <a:cs typeface="Calibri"/>
            </a:endParaRPr>
          </a:p>
          <a:p>
            <a:r>
              <a:rPr lang="en-US" sz="3600" b="1" dirty="0" smtClean="0">
                <a:solidFill>
                  <a:srgbClr val="92D050"/>
                </a:solidFill>
                <a:ea typeface="Calibri"/>
                <a:cs typeface="Calibri"/>
              </a:rPr>
              <a:t> </a:t>
            </a:r>
            <a:r>
              <a:rPr lang="en-US" sz="2900" b="1" dirty="0" smtClean="0">
                <a:solidFill>
                  <a:srgbClr val="92D050"/>
                </a:solidFill>
                <a:ea typeface="Calibri"/>
                <a:cs typeface="Calibri"/>
              </a:rPr>
              <a:t> </a:t>
            </a:r>
            <a:r>
              <a:rPr lang="en-US" sz="2900" b="1" dirty="0" smtClean="0">
                <a:ea typeface="Calibri"/>
                <a:cs typeface="Calibri"/>
              </a:rPr>
              <a:t>                                       </a:t>
            </a:r>
            <a:r>
              <a:rPr lang="en-US" sz="2900" b="1" dirty="0" smtClean="0">
                <a:solidFill>
                  <a:srgbClr val="000000"/>
                </a:solidFill>
                <a:ea typeface="Calibri"/>
                <a:cs typeface="Calibri"/>
              </a:rPr>
              <a:t>                    </a:t>
            </a:r>
            <a:r>
              <a:rPr lang="en-US" sz="2900" b="1" dirty="0">
                <a:solidFill>
                  <a:srgbClr val="000000"/>
                </a:solidFill>
                <a:ea typeface="Calibri"/>
                <a:cs typeface="Calibri"/>
              </a:rPr>
              <a:t>        </a:t>
            </a:r>
            <a:r>
              <a:rPr lang="en-US" sz="2900" b="1" dirty="0" smtClean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900" b="1" dirty="0"/>
              <a:t>                                                                                                      </a:t>
            </a:r>
            <a:r>
              <a:rPr lang="en-US" sz="2900" b="1" dirty="0">
                <a:latin typeface="Calibri"/>
                <a:ea typeface="Calibri"/>
                <a:cs typeface="Calibri"/>
              </a:rPr>
              <a:t> </a:t>
            </a:r>
            <a:r>
              <a:rPr lang="en-US" sz="2900" b="1" dirty="0">
                <a:latin typeface="Times New Roman"/>
                <a:cs typeface="Times New Roman"/>
              </a:rPr>
              <a:t>                                                                                                                 </a:t>
            </a:r>
            <a:endParaRPr lang="en-US" sz="2900" dirty="0">
              <a:ea typeface="Calibri"/>
              <a:cs typeface="Calibri"/>
            </a:endParaRPr>
          </a:p>
          <a:p>
            <a:pPr algn="ctr"/>
            <a:r>
              <a:rPr lang="en-US" sz="2900" b="1" dirty="0"/>
              <a:t>                             </a:t>
            </a:r>
            <a:endParaRPr lang="en-US" sz="2900" b="1" dirty="0" smtClean="0"/>
          </a:p>
          <a:p>
            <a:pPr algn="ctr"/>
            <a:r>
              <a:rPr lang="en-US" sz="2900" b="1" dirty="0">
                <a:latin typeface="Cooper Black"/>
                <a:ea typeface="Calibri"/>
                <a:cs typeface="Calibri"/>
              </a:rPr>
              <a:t> </a:t>
            </a:r>
            <a:r>
              <a:rPr lang="en-US" sz="2900" b="1" dirty="0" smtClean="0">
                <a:latin typeface="Cooper Black"/>
                <a:ea typeface="Calibri"/>
                <a:cs typeface="Calibri"/>
              </a:rPr>
              <a:t>                                                                                                                </a:t>
            </a:r>
            <a:r>
              <a:rPr lang="en-US" sz="3200" dirty="0" smtClean="0">
                <a:latin typeface="Cooper Black"/>
                <a:ea typeface="Calibri"/>
                <a:cs typeface="Calibri"/>
              </a:rPr>
              <a:t>Date</a:t>
            </a:r>
            <a:r>
              <a:rPr lang="en-US" sz="3200" dirty="0">
                <a:latin typeface="Cooper Black"/>
                <a:ea typeface="Calibri"/>
                <a:cs typeface="Calibri"/>
              </a:rPr>
              <a:t>: 12 /11 /2024                                                                                                                                </a:t>
            </a:r>
            <a:r>
              <a:rPr lang="en-US" sz="2900" b="1" dirty="0" smtClean="0"/>
              <a:t>                                                                                                              </a:t>
            </a:r>
            <a:endParaRPr lang="en-US" sz="2900" dirty="0">
              <a:ea typeface="Calibri"/>
              <a:cs typeface="Calibri"/>
            </a:endParaRPr>
          </a:p>
          <a:p>
            <a:pPr algn="ctr"/>
            <a:endParaRPr lang="en-US" sz="2900" b="1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2900" dirty="0">
                <a:latin typeface="Cooper Black"/>
                <a:ea typeface="Calibri"/>
                <a:cs typeface="Calibri"/>
              </a:rPr>
              <a:t>                                                                                       </a:t>
            </a:r>
            <a:r>
              <a:rPr lang="en-US" sz="2100" dirty="0">
                <a:latin typeface="Cooper Black"/>
                <a:ea typeface="Calibri"/>
                <a:cs typeface="Calibri"/>
              </a:rPr>
              <a:t>                                                                                                                                                </a:t>
            </a:r>
            <a:endParaRPr lang="en-US" sz="2100" dirty="0" smtClean="0">
              <a:latin typeface="Cooper Black"/>
              <a:ea typeface="Calibri"/>
              <a:cs typeface="Calibri"/>
            </a:endParaRPr>
          </a:p>
          <a:p>
            <a:pPr algn="ctr"/>
            <a:endParaRPr lang="en-US" sz="2900" dirty="0" smtClean="0">
              <a:latin typeface="Cooper Black"/>
              <a:ea typeface="Calibri"/>
              <a:cs typeface="Calibri"/>
            </a:endParaRPr>
          </a:p>
          <a:p>
            <a:pPr algn="ctr"/>
            <a:endParaRPr lang="en-US" sz="2900" dirty="0" smtClean="0">
              <a:latin typeface="Cooper Black"/>
              <a:ea typeface="Calibri"/>
              <a:cs typeface="Calibri"/>
            </a:endParaRPr>
          </a:p>
          <a:p>
            <a:pPr algn="ctr"/>
            <a:endParaRPr lang="en-US" sz="2900" b="1" dirty="0">
              <a:ea typeface="Calibri"/>
              <a:cs typeface="Calibri"/>
            </a:endParaRPr>
          </a:p>
          <a:p>
            <a:pPr algn="ctr"/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/>
            <a:endParaRPr lang="en-US" sz="2100" dirty="0">
              <a:latin typeface="Cooper Black"/>
              <a:cs typeface="Calibri"/>
            </a:endParaRPr>
          </a:p>
          <a:p>
            <a:endParaRPr lang="en-US" dirty="0">
              <a:ea typeface="Calibri" panose="020F0502020204030204"/>
              <a:cs typeface="Calibri"/>
            </a:endParaRPr>
          </a:p>
        </p:txBody>
      </p:sp>
      <p:pic>
        <p:nvPicPr>
          <p:cNvPr id="2" name="Picture 1" descr="A green and white logo&#10;&#10;Description automatically generated">
            <a:extLst>
              <a:ext uri="{FF2B5EF4-FFF2-40B4-BE49-F238E27FC236}">
                <a16:creationId xmlns:a16="http://schemas.microsoft.com/office/drawing/2014/main" id="{D08E9123-ED85-A18D-9806-207D1B04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" t="120" r="-344" b="1712"/>
          <a:stretch/>
        </p:blipFill>
        <p:spPr>
          <a:xfrm>
            <a:off x="2" y="3"/>
            <a:ext cx="2438642" cy="2411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B8BE15-55A6-04E8-6B07-36A024552C81}"/>
              </a:ext>
            </a:extLst>
          </p:cNvPr>
          <p:cNvSpPr txBox="1"/>
          <p:nvPr/>
        </p:nvSpPr>
        <p:spPr>
          <a:xfrm>
            <a:off x="12391790" y="266128"/>
            <a:ext cx="1999077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95992-792C-9975-75EF-D9D6987E80D5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734976-D778-3554-198A-CBE5DAF4806E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DC06E4-E616-6C2E-A17B-E0E469B23ACE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A2140A-CFD0-CA4C-45A6-837C9EB38193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>
                <a:ea typeface="Calibri"/>
                <a:cs typeface="Calibri"/>
              </a:rPr>
              <a:t> 01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255436-0DB2-4354-58EF-72064DBACA5D}"/>
              </a:ext>
            </a:extLst>
          </p:cNvPr>
          <p:cNvSpPr/>
          <p:nvPr/>
        </p:nvSpPr>
        <p:spPr>
          <a:xfrm>
            <a:off x="14152221" y="282369"/>
            <a:ext cx="416594" cy="303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5D2EFD7-504E-DE08-95BB-43D89BB92C36}"/>
              </a:ext>
            </a:extLst>
          </p:cNvPr>
          <p:cNvSpPr/>
          <p:nvPr/>
        </p:nvSpPr>
        <p:spPr>
          <a:xfrm>
            <a:off x="13142329" y="288258"/>
            <a:ext cx="411418" cy="281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08CD9-1651-2C21-E064-26394CC978DE}"/>
              </a:ext>
            </a:extLst>
          </p:cNvPr>
          <p:cNvSpPr txBox="1"/>
          <p:nvPr/>
        </p:nvSpPr>
        <p:spPr>
          <a:xfrm>
            <a:off x="2" y="3784023"/>
            <a:ext cx="13904300" cy="3524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Calibri"/>
                <a:ea typeface="Segoe UI"/>
                <a:cs typeface="Segoe UI"/>
              </a:rPr>
              <a:t> </a:t>
            </a:r>
            <a:r>
              <a:rPr lang="en-US" sz="3200" b="1" dirty="0" smtClean="0">
                <a:latin typeface="Calibri"/>
                <a:ea typeface="Segoe UI"/>
                <a:cs typeface="Segoe UI"/>
              </a:rPr>
              <a:t>           </a:t>
            </a:r>
            <a:r>
              <a:rPr lang="en-US" sz="3200" b="1" dirty="0">
                <a:latin typeface="Calibri"/>
                <a:ea typeface="Segoe UI"/>
                <a:cs typeface="Segoe UI"/>
              </a:rPr>
              <a:t>MD </a:t>
            </a:r>
            <a:r>
              <a:rPr lang="en-US" sz="3200" b="1" dirty="0" err="1">
                <a:latin typeface="Calibri"/>
                <a:ea typeface="Segoe UI"/>
                <a:cs typeface="Segoe UI"/>
              </a:rPr>
              <a:t>Rashidul</a:t>
            </a:r>
            <a:r>
              <a:rPr lang="en-US" sz="3200" b="1" dirty="0">
                <a:latin typeface="Calibri"/>
                <a:ea typeface="Segoe UI"/>
                <a:cs typeface="Segoe UI"/>
              </a:rPr>
              <a:t> Islam </a:t>
            </a:r>
            <a:r>
              <a:rPr lang="en-US" sz="3200" b="1" dirty="0" err="1" smtClean="0">
                <a:latin typeface="Calibri"/>
                <a:ea typeface="Segoe UI"/>
                <a:cs typeface="Segoe UI"/>
              </a:rPr>
              <a:t>Zidan</a:t>
            </a:r>
            <a:r>
              <a:rPr lang="en-US" sz="3200" b="1" dirty="0" smtClean="0">
                <a:latin typeface="Calibri"/>
                <a:ea typeface="Segoe UI"/>
                <a:cs typeface="Segoe UI"/>
              </a:rPr>
              <a:t>    &amp;   </a:t>
            </a:r>
            <a:r>
              <a:rPr lang="en-US" sz="3200" b="1" dirty="0" err="1" smtClean="0">
                <a:latin typeface="Calibri"/>
                <a:ea typeface="Segoe UI"/>
                <a:cs typeface="Segoe UI"/>
              </a:rPr>
              <a:t>Mst</a:t>
            </a:r>
            <a:r>
              <a:rPr lang="en-US" sz="3200" b="1" dirty="0" smtClean="0">
                <a:latin typeface="Calibri"/>
                <a:ea typeface="Segoe UI"/>
                <a:cs typeface="Segoe UI"/>
              </a:rPr>
              <a:t> </a:t>
            </a:r>
            <a:r>
              <a:rPr lang="en-US" sz="3200" b="1" dirty="0" err="1">
                <a:latin typeface="Calibri"/>
                <a:ea typeface="Segoe UI"/>
                <a:cs typeface="Segoe UI"/>
              </a:rPr>
              <a:t>Ruhani</a:t>
            </a:r>
            <a:r>
              <a:rPr lang="en-US" sz="3200" b="1" dirty="0">
                <a:latin typeface="Calibri"/>
                <a:ea typeface="Segoe UI"/>
                <a:cs typeface="Segoe UI"/>
              </a:rPr>
              <a:t> </a:t>
            </a:r>
            <a:r>
              <a:rPr lang="en-US" sz="3200" b="1" dirty="0" err="1">
                <a:latin typeface="Calibri"/>
                <a:ea typeface="Segoe UI"/>
                <a:cs typeface="Segoe UI"/>
              </a:rPr>
              <a:t>Ishika</a:t>
            </a:r>
            <a:r>
              <a:rPr lang="en-US" sz="3200" b="1" dirty="0">
                <a:latin typeface="Calibri"/>
                <a:ea typeface="Segoe UI"/>
                <a:cs typeface="Segoe UI"/>
              </a:rPr>
              <a:t> </a:t>
            </a:r>
            <a:r>
              <a:rPr lang="en-US" sz="3200" b="1" dirty="0" smtClean="0">
                <a:latin typeface="Calibri"/>
                <a:ea typeface="Segoe UI"/>
                <a:cs typeface="Segoe UI"/>
              </a:rPr>
              <a:t>     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sz="3200" b="1" dirty="0" smtClean="0">
                <a:latin typeface="Calibri"/>
                <a:ea typeface="Segoe UI"/>
                <a:cs typeface="Segoe UI"/>
              </a:rPr>
              <a:t>         Roll:23109 </a:t>
            </a:r>
            <a:r>
              <a:rPr lang="en-US" sz="3200" b="1" dirty="0">
                <a:latin typeface="Calibri"/>
                <a:ea typeface="Segoe UI"/>
                <a:cs typeface="Segoe UI"/>
              </a:rPr>
              <a:t>&amp; </a:t>
            </a:r>
            <a:r>
              <a:rPr lang="en-US" sz="3200" b="1" dirty="0" smtClean="0">
                <a:latin typeface="Calibri"/>
                <a:ea typeface="Segoe UI"/>
                <a:cs typeface="Segoe UI"/>
              </a:rPr>
              <a:t>23110                          </a:t>
            </a:r>
          </a:p>
          <a:p>
            <a:pPr algn="ctr"/>
            <a:r>
              <a:rPr lang="en-US" sz="3200" b="1" dirty="0" smtClean="0">
                <a:latin typeface="Times New Roman"/>
                <a:ea typeface="Segoe UI"/>
                <a:cs typeface="Times New Roman"/>
              </a:rPr>
              <a:t>        Session:2023-24                      </a:t>
            </a:r>
            <a:endParaRPr lang="en-US" sz="2000" dirty="0" smtClean="0">
              <a:latin typeface="Calibri"/>
              <a:ea typeface="Calibri"/>
              <a:cs typeface="Calibri"/>
            </a:endParaRPr>
          </a:p>
          <a:p>
            <a:pPr algn="ctr"/>
            <a:endParaRPr lang="en-US" sz="4900" b="1" dirty="0">
              <a:latin typeface="Calibri"/>
              <a:ea typeface="Segoe UI"/>
              <a:cs typeface="Segoe UI"/>
            </a:endParaRPr>
          </a:p>
          <a:p>
            <a:pPr algn="ctr"/>
            <a:r>
              <a:rPr lang="en-US" sz="4900" b="1" dirty="0">
                <a:latin typeface="Calibri"/>
                <a:ea typeface="Segoe UI"/>
                <a:cs typeface="Segoe UI"/>
              </a:rPr>
              <a:t> </a:t>
            </a:r>
            <a:r>
              <a:rPr lang="en-US" sz="2900" b="1" dirty="0">
                <a:latin typeface="Calibri"/>
                <a:ea typeface="Segoe UI"/>
                <a:cs typeface="Segoe UI"/>
              </a:rPr>
              <a:t>    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sz="2900" b="1" dirty="0">
                <a:latin typeface="Calibri"/>
                <a:ea typeface="Segoe UI"/>
                <a:cs typeface="Segoe UI"/>
              </a:rPr>
              <a:t> 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7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139398" cy="8229601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26072" y="632512"/>
            <a:ext cx="7418607" cy="61610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7985" y="934007"/>
            <a:ext cx="8236316" cy="636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44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        </a:t>
            </a:r>
            <a:r>
              <a:rPr lang="en-US" sz="4400" b="1" u="sng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TITLE</a:t>
            </a:r>
          </a:p>
          <a:p>
            <a:pPr>
              <a:lnSpc>
                <a:spcPts val="7700"/>
              </a:lnSpc>
            </a:pPr>
            <a:r>
              <a:rPr lang="en-US" sz="44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“CPU and Motherboard” </a:t>
            </a:r>
          </a:p>
          <a:p>
            <a:pPr>
              <a:lnSpc>
                <a:spcPts val="7700"/>
              </a:lnSpc>
            </a:pPr>
            <a:endParaRPr lang="en-US" sz="4400" b="1" dirty="0" smtClean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7700"/>
              </a:lnSpc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</a:t>
            </a:r>
            <a:r>
              <a:rPr lang="en-US" sz="4400" b="1" dirty="0" smtClean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“The Heart </a:t>
            </a:r>
            <a:r>
              <a:rPr lang="en-US" sz="44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of </a:t>
            </a:r>
            <a:r>
              <a:rPr lang="en-US" sz="4400" b="1" dirty="0" smtClean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Computer”</a:t>
            </a:r>
            <a:endParaRPr lang="en-US" sz="4400" dirty="0"/>
          </a:p>
          <a:p>
            <a:pPr>
              <a:lnSpc>
                <a:spcPts val="7700"/>
              </a:lnSpc>
            </a:pP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6244709" y="477595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endParaRPr lang="en-US" sz="1700" dirty="0">
              <a:solidFill>
                <a:srgbClr val="272525"/>
              </a:solidFill>
              <a:latin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8F625-C6A1-F6B1-9242-9EF2E3634221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BC9EB7-7502-F932-BA3B-B51725F488DA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F5CF117-2BC6-FBC3-1F38-AE791DE44CB0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43F2B7-2840-5B6B-5D2C-67F468AA468C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02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65FDCD4-7822-F298-C068-9B58CA276F6B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1880" y="7302760"/>
            <a:ext cx="144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      </a:t>
            </a:r>
            <a:r>
              <a:rPr lang="en-US" sz="2400" b="1" dirty="0" smtClean="0">
                <a:solidFill>
                  <a:schemeClr val="accent6"/>
                </a:solidFill>
              </a:rPr>
              <a:t>Fig:01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953311" y="4455268"/>
            <a:ext cx="1426724" cy="1121923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/>
          <p:cNvSpPr/>
          <p:nvPr/>
        </p:nvSpPr>
        <p:spPr>
          <a:xfrm rot="16200000">
            <a:off x="4158462" y="3808265"/>
            <a:ext cx="2918002" cy="619849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9337" y="712196"/>
            <a:ext cx="8732828" cy="10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700"/>
              </a:lnSpc>
            </a:pPr>
            <a:r>
              <a:rPr lang="en-US" sz="44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 “ Overview”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829117" y="1791979"/>
            <a:ext cx="9019727" cy="1118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3200" b="1" dirty="0" smtClean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Barlow Bold" pitchFamily="34" charset="0"/>
              </a:rPr>
              <a:t>Introduction.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Barlow Bold" pitchFamily="34" charset="0"/>
              </a:rPr>
              <a:t>Motivation.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Barlow Bold" pitchFamily="34" charset="0"/>
              </a:rPr>
              <a:t>Describe CPU.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Barlow Bold" pitchFamily="34" charset="0"/>
              </a:rPr>
              <a:t>Describe Motherboard.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Barlow Bold" pitchFamily="34" charset="0"/>
              </a:rPr>
              <a:t>Conclusion.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800" b="1" dirty="0" smtClean="0">
              <a:latin typeface="Barlow Bold" pitchFamily="34" charset="0"/>
            </a:endParaRPr>
          </a:p>
          <a:p>
            <a:pPr algn="just"/>
            <a:endParaRPr lang="en-US" sz="2800" b="1" dirty="0" smtClean="0">
              <a:latin typeface="Barlow Bold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b="1" dirty="0" smtClean="0"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sz="3200" b="1" dirty="0" smtClean="0"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b="1" dirty="0" smtClean="0">
              <a:latin typeface="Barlow Bold"/>
              <a:ea typeface="Barlow Bold" pitchFamily="34" charset="-122"/>
              <a:cs typeface="Barlow Bold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>
              <a:latin typeface="Barlow Bold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 smtClean="0">
              <a:latin typeface="Barlow Bold"/>
              <a:ea typeface="Barlow Bold" pitchFamily="34" charset="-122"/>
              <a:cs typeface="Barlow Bold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latin typeface="Barlow Bold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 smtClean="0">
              <a:latin typeface="Barlow Bold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 smtClean="0">
              <a:latin typeface="Barlow Bold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Rectangle: Rounded Corners 16">
            <a:extLst>
              <a:ext uri="{FF2B5EF4-FFF2-40B4-BE49-F238E27FC236}">
                <a16:creationId xmlns:a16="http://schemas.microsoft.com/office/drawing/2014/main" id="{1143F2B7-2840-5B6B-5D2C-67F468AA468C}"/>
              </a:ext>
            </a:extLst>
          </p:cNvPr>
          <p:cNvSpPr/>
          <p:nvPr/>
        </p:nvSpPr>
        <p:spPr>
          <a:xfrm>
            <a:off x="12867851" y="169868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03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3973750" y="435720"/>
            <a:ext cx="368215" cy="257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0462" y="392761"/>
            <a:ext cx="859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 smtClean="0">
                <a:solidFill>
                  <a:srgbClr val="00B050"/>
                </a:solidFill>
              </a:rPr>
              <a:t>“MOTIVATION”</a:t>
            </a:r>
            <a:r>
              <a:rPr lang="en-US" sz="3200" dirty="0" smtClean="0">
                <a:solidFill>
                  <a:srgbClr val="00B050"/>
                </a:solidFill>
              </a:rPr>
              <a:t>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830" y="2080412"/>
            <a:ext cx="142805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This presentation is motivated by the need to demystify these critical components and explore their roles in the computing ecosystem. </a:t>
            </a:r>
            <a:endParaRPr lang="en-US" sz="2800" b="1" dirty="0" smtClean="0"/>
          </a:p>
          <a:p>
            <a:pPr algn="just"/>
            <a:endParaRPr lang="en-US" sz="2800" b="1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smtClean="0"/>
              <a:t>Understanding CPU and Motherboard.</a:t>
            </a:r>
            <a:endParaRPr lang="en-US" sz="2800" b="1" dirty="0" smtClean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smtClean="0"/>
              <a:t>Impact on Performance.</a:t>
            </a:r>
            <a:endParaRPr lang="en-US" sz="2800" dirty="0" smtClean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smtClean="0"/>
              <a:t>Upgrade and Compatibility.</a:t>
            </a:r>
            <a:endParaRPr lang="en-US" sz="2800" b="1" dirty="0" smtClean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smtClean="0"/>
              <a:t>Empowering Informed Choices.</a:t>
            </a:r>
            <a:r>
              <a:rPr lang="en-US" sz="2800" dirty="0" smtClean="0"/>
              <a:t>  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b="1" dirty="0"/>
          </a:p>
        </p:txBody>
      </p:sp>
      <p:sp>
        <p:nvSpPr>
          <p:cNvPr id="6" name="Rectangle: Rounded Corners 16">
            <a:extLst>
              <a:ext uri="{FF2B5EF4-FFF2-40B4-BE49-F238E27FC236}">
                <a16:creationId xmlns:a16="http://schemas.microsoft.com/office/drawing/2014/main" id="{1143F2B7-2840-5B6B-5D2C-67F468AA468C}"/>
              </a:ext>
            </a:extLst>
          </p:cNvPr>
          <p:cNvSpPr/>
          <p:nvPr/>
        </p:nvSpPr>
        <p:spPr>
          <a:xfrm>
            <a:off x="12867851" y="169868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04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3973750" y="435720"/>
            <a:ext cx="368215" cy="257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15"/>
            <a:ext cx="14722453" cy="83611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40942" y="2683032"/>
            <a:ext cx="1612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Fig:02</a:t>
            </a:r>
            <a:endParaRPr lang="en-US" sz="2000" dirty="0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1143F2B7-2840-5B6B-5D2C-67F468AA468C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05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6" name="Arrow: Right 18">
            <a:extLst>
              <a:ext uri="{FF2B5EF4-FFF2-40B4-BE49-F238E27FC236}">
                <a16:creationId xmlns:a16="http://schemas.microsoft.com/office/drawing/2014/main" id="{965FDCD4-7822-F298-C068-9B58CA276F6B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06" y="-57615"/>
            <a:ext cx="6901285" cy="26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04" y="1652107"/>
            <a:ext cx="6883286" cy="47705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8570" y="255549"/>
            <a:ext cx="740902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Components of CPU:-</a:t>
            </a:r>
            <a:endParaRPr lang="en-US" sz="4400" dirty="0"/>
          </a:p>
        </p:txBody>
      </p:sp>
      <p:sp>
        <p:nvSpPr>
          <p:cNvPr id="6" name="Text 1"/>
          <p:cNvSpPr/>
          <p:nvPr/>
        </p:nvSpPr>
        <p:spPr>
          <a:xfrm>
            <a:off x="751287" y="2371487"/>
            <a:ext cx="2824638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900" dirty="0">
              <a:latin typeface="Barlow Bold"/>
            </a:endParaRPr>
          </a:p>
        </p:txBody>
      </p:sp>
      <p:sp>
        <p:nvSpPr>
          <p:cNvPr id="7" name="Text 2"/>
          <p:cNvSpPr/>
          <p:nvPr/>
        </p:nvSpPr>
        <p:spPr>
          <a:xfrm>
            <a:off x="751285" y="2853214"/>
            <a:ext cx="7641430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endParaRPr lang="en-US" sz="2000" b="1" dirty="0">
              <a:latin typeface="Montserrat"/>
            </a:endParaRPr>
          </a:p>
        </p:txBody>
      </p:sp>
      <p:sp>
        <p:nvSpPr>
          <p:cNvPr id="9" name="Text 3"/>
          <p:cNvSpPr/>
          <p:nvPr/>
        </p:nvSpPr>
        <p:spPr>
          <a:xfrm>
            <a:off x="751287" y="4591883"/>
            <a:ext cx="2824638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900" dirty="0">
              <a:latin typeface="Barlow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51285" y="5073610"/>
            <a:ext cx="7641430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endParaRPr lang="en-US" sz="2400" b="1" dirty="0">
              <a:latin typeface="Montserrat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51287" y="6812280"/>
            <a:ext cx="2824638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4000" dirty="0">
              <a:latin typeface="Barlow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F861A-10ED-6806-F4FF-FED923C3FD42}"/>
              </a:ext>
            </a:extLst>
          </p:cNvPr>
          <p:cNvSpPr txBox="1"/>
          <p:nvPr/>
        </p:nvSpPr>
        <p:spPr>
          <a:xfrm>
            <a:off x="12494237" y="299862"/>
            <a:ext cx="1799170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DC0F40-8B72-0E76-B90A-C45959373629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22FBEC-648C-BE75-6CF7-D1CC7483244D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B4E2943C-67A2-4094-9E6A-1A945883ADE3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56289D-7D30-4ACF-9595-73BF70F591EC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06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94B86C4-4146-A502-F0B7-AB30AA44E6F5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746669" y="6736072"/>
            <a:ext cx="165398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Fig:03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1285" y="1464201"/>
            <a:ext cx="7097826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The main components of a CPU are:</a:t>
            </a:r>
          </a:p>
          <a:p>
            <a:pPr>
              <a:lnSpc>
                <a:spcPct val="150000"/>
              </a:lnSpc>
            </a:pPr>
            <a:endParaRPr lang="en-US" sz="28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Control Unit: </a:t>
            </a:r>
            <a:r>
              <a:rPr lang="en-US" sz="2400" dirty="0" smtClean="0"/>
              <a:t>Directs operations.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 smtClean="0"/>
              <a:t>ALU: </a:t>
            </a:r>
            <a:r>
              <a:rPr lang="en-US" sz="2400" dirty="0" smtClean="0"/>
              <a:t>Handles calculations.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Registers: </a:t>
            </a:r>
            <a:r>
              <a:rPr lang="en-US" sz="2400" dirty="0" smtClean="0"/>
              <a:t>Store data temporarily.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Cache: </a:t>
            </a:r>
            <a:r>
              <a:rPr lang="en-US" sz="2400" dirty="0" smtClean="0"/>
              <a:t>Speeds up data access.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Busses: </a:t>
            </a:r>
            <a:r>
              <a:rPr lang="en-US" sz="2400" dirty="0" smtClean="0"/>
              <a:t>Transfer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Clock: </a:t>
            </a:r>
            <a:r>
              <a:rPr lang="en-US" sz="2400" dirty="0" smtClean="0"/>
              <a:t>Sets processing speed.</a:t>
            </a:r>
          </a:p>
          <a:p>
            <a:endParaRPr lang="en-US" dirty="0" smtClean="0"/>
          </a:p>
          <a:p>
            <a:r>
              <a:rPr lang="en-US" sz="2400" b="1" dirty="0" err="1" smtClean="0"/>
              <a:t>Thease</a:t>
            </a:r>
            <a:r>
              <a:rPr lang="en-US" sz="2400" b="1" dirty="0" smtClean="0"/>
              <a:t> parts work together to process tasks quickly.</a:t>
            </a:r>
            <a:endParaRPr lang="en-US" sz="2400" b="1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44245"/>
            <a:ext cx="5486400" cy="53018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4" y="1676028"/>
            <a:ext cx="5486398" cy="52128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39336" y="74522"/>
            <a:ext cx="72915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00" b="1" dirty="0" smtClean="0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  Popular </a:t>
            </a:r>
            <a:r>
              <a:rPr lang="en-US" sz="4400" b="1" dirty="0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CPUs in the Market</a:t>
            </a:r>
            <a:endParaRPr lang="en-US" sz="5400" dirty="0">
              <a:latin typeface="Barlow Bold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58309" y="3346614"/>
            <a:ext cx="7627382" cy="2573893"/>
          </a:xfrm>
          <a:prstGeom prst="roundRect">
            <a:avLst>
              <a:gd name="adj" fmla="val 75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50608" y="2551512"/>
            <a:ext cx="7611309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83576" y="3491746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Model</a:t>
            </a:r>
            <a:endParaRPr lang="en-US" sz="2000" dirty="0">
              <a:latin typeface="Montserrat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24135" y="3491746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Cores</a:t>
            </a:r>
            <a:endParaRPr lang="en-US" sz="2400" b="1" dirty="0">
              <a:latin typeface="Montserrat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60877" y="3491746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Clock Speed</a:t>
            </a:r>
            <a:endParaRPr lang="en-US" sz="2400" b="1" dirty="0">
              <a:latin typeface="Montserra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74383" y="3975973"/>
            <a:ext cx="7611309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83576" y="4113490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Intel Core i9-13900K</a:t>
            </a:r>
            <a:endParaRPr lang="en-US" sz="2000" b="1" dirty="0">
              <a:latin typeface="Montserra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3524135" y="4113490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24</a:t>
            </a:r>
            <a:endParaRPr lang="en-US" b="1" dirty="0">
              <a:latin typeface="Montserra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060877" y="411349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5.8 GHz</a:t>
            </a:r>
            <a:endParaRPr lang="en-US" sz="2000" b="1" dirty="0">
              <a:latin typeface="Montserrat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65928" y="4944430"/>
            <a:ext cx="7611309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83576" y="5081945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AMD </a:t>
            </a:r>
            <a:r>
              <a:rPr lang="en-US" sz="2000" b="1" dirty="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Ryzen</a:t>
            </a: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9 7950X</a:t>
            </a:r>
            <a:endParaRPr lang="en-US" sz="2000" b="1" dirty="0">
              <a:latin typeface="Montserrat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3524135" y="5081945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16</a:t>
            </a:r>
            <a:endParaRPr lang="en-US" sz="2000" b="1" dirty="0">
              <a:latin typeface="Montserrat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060877" y="5081945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5.7 GHz</a:t>
            </a:r>
            <a:endParaRPr lang="en-US" sz="2000" dirty="0">
              <a:latin typeface="Montserra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8E2C03-6A97-D6BF-3FB7-C2B326717B64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C98F3A-02C0-1955-E70D-02E78BD3463B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5AE4BB2C-87F0-69A2-A7C3-16F6B51605FA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D7B6B35-9041-4261-66A4-42B6ACF98AE2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 smtClean="0">
                <a:ea typeface="Calibri"/>
                <a:cs typeface="Calibri"/>
              </a:rPr>
              <a:t>07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186CDAD-D4A8-89A4-2776-E189F06BC514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361020" y="7055345"/>
            <a:ext cx="164726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Fig:04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40" y="1216406"/>
            <a:ext cx="5012977" cy="618051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047" y="1198207"/>
            <a:ext cx="4904542" cy="61602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831740" y="1512921"/>
            <a:ext cx="63359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00" b="1" dirty="0" smtClean="0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What is Motherboard?</a:t>
            </a:r>
            <a:endParaRPr lang="en-US" sz="4400" dirty="0">
              <a:latin typeface="Barlow Bold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58311" y="2979738"/>
            <a:ext cx="370546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974885" y="3078868"/>
            <a:ext cx="2850714" cy="40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9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Function</a:t>
            </a:r>
            <a:endParaRPr lang="en-US" sz="2900" dirty="0">
              <a:latin typeface="Barlow Bold"/>
            </a:endParaRPr>
          </a:p>
        </p:txBody>
      </p:sp>
      <p:sp>
        <p:nvSpPr>
          <p:cNvPr id="7" name="Text 3"/>
          <p:cNvSpPr/>
          <p:nvPr/>
        </p:nvSpPr>
        <p:spPr>
          <a:xfrm>
            <a:off x="974885" y="361533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Connects CPU, RAM, storage, and peripherals</a:t>
            </a:r>
            <a:r>
              <a:rPr lang="en-US" sz="1700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>
              <a:latin typeface="Montserrat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462234" y="2979738"/>
            <a:ext cx="370546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4896921" y="3129203"/>
            <a:ext cx="2850714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9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Compatibility</a:t>
            </a:r>
            <a:endParaRPr lang="en-US" sz="2400" dirty="0">
              <a:latin typeface="Barlow Bold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896921" y="3615334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Determines component compatibility (CPU socket, RAM type).</a:t>
            </a:r>
            <a:endParaRPr lang="en-US" sz="1700" b="1" dirty="0">
              <a:latin typeface="Montserrat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58309" y="508861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974885" y="5305187"/>
            <a:ext cx="2850714" cy="35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9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Form Factors</a:t>
            </a:r>
            <a:endParaRPr lang="en-US" sz="2900" dirty="0">
              <a:latin typeface="Barlow Bold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74885" y="5791319"/>
            <a:ext cx="719423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Popular sizes: ATX, Micro-ATX, Mini-ITX.</a:t>
            </a:r>
            <a:endParaRPr lang="en-US" sz="2000" b="1" dirty="0">
              <a:latin typeface="Montserra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86ECB-BE4F-3E91-F5FE-7821D3211DA2}"/>
              </a:ext>
            </a:extLst>
          </p:cNvPr>
          <p:cNvSpPr txBox="1"/>
          <p:nvPr/>
        </p:nvSpPr>
        <p:spPr>
          <a:xfrm>
            <a:off x="11474709" y="179917"/>
            <a:ext cx="297862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   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CD675-D497-5E08-E5D4-9CCD05534740}"/>
              </a:ext>
            </a:extLst>
          </p:cNvPr>
          <p:cNvSpPr txBox="1"/>
          <p:nvPr/>
        </p:nvSpPr>
        <p:spPr>
          <a:xfrm>
            <a:off x="13175173" y="-3391"/>
            <a:ext cx="1458256" cy="64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3" tIns="45711" rIns="91423" bIns="4571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ea typeface="Calibri"/>
                <a:cs typeface="Calibri"/>
              </a:rPr>
              <a:t> 08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3CB274-9E14-66A2-2AA5-A40BBA11D4B2}"/>
              </a:ext>
            </a:extLst>
          </p:cNvPr>
          <p:cNvSpPr/>
          <p:nvPr/>
        </p:nvSpPr>
        <p:spPr>
          <a:xfrm>
            <a:off x="13008285" y="200446"/>
            <a:ext cx="339843" cy="27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EF3B4249-062C-D4A2-5ECD-46B7647E5496}"/>
              </a:ext>
            </a:extLst>
          </p:cNvPr>
          <p:cNvSpPr/>
          <p:nvPr/>
        </p:nvSpPr>
        <p:spPr>
          <a:xfrm>
            <a:off x="13865747" y="172063"/>
            <a:ext cx="339843" cy="2998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0FCC4B-8373-FE7A-4C25-CBD36E72DE4A}"/>
              </a:ext>
            </a:extLst>
          </p:cNvPr>
          <p:cNvSpPr/>
          <p:nvPr/>
        </p:nvSpPr>
        <p:spPr>
          <a:xfrm>
            <a:off x="13009000" y="3754"/>
            <a:ext cx="1539290" cy="78945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3" tIns="45711" rIns="91423" bIns="45711" rtlCol="0" anchor="ctr"/>
          <a:lstStyle/>
          <a:p>
            <a:pPr algn="ctr"/>
            <a:r>
              <a:rPr lang="en-US" sz="3600" b="1" dirty="0">
                <a:ea typeface="Calibri"/>
                <a:cs typeface="Calibri"/>
              </a:rPr>
              <a:t>8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6D38A-6272-E4FF-9358-48E8BC054D9F}"/>
              </a:ext>
            </a:extLst>
          </p:cNvPr>
          <p:cNvSpPr/>
          <p:nvPr/>
        </p:nvSpPr>
        <p:spPr>
          <a:xfrm>
            <a:off x="14034774" y="248814"/>
            <a:ext cx="408205" cy="311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474709" y="7376621"/>
            <a:ext cx="162709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Fig:05</a:t>
            </a: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436</Words>
  <Application>Microsoft Office PowerPoint</Application>
  <PresentationFormat>Custom</PresentationFormat>
  <Paragraphs>148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 Black</vt:lpstr>
      <vt:lpstr>Times New Roman</vt:lpstr>
      <vt:lpstr>Montserrat</vt:lpstr>
      <vt:lpstr>Barlow Bold</vt:lpstr>
      <vt:lpstr>Gill Sans Ultra Bold</vt:lpstr>
      <vt:lpstr>Arial</vt:lpstr>
      <vt:lpstr>Constantia</vt:lpstr>
      <vt:lpstr>Segoe UI</vt:lpstr>
      <vt:lpstr>Cooper Black</vt:lpstr>
      <vt:lpstr>Calibri</vt:lpstr>
      <vt:lpstr>Wingdings 2</vt:lpstr>
      <vt:lpstr>Wingdings</vt:lpstr>
      <vt:lpstr>Office Theme</vt:lpstr>
      <vt:lpstr>Flow</vt:lpstr>
      <vt:lpstr>1_Flow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BM COMPUTERS</cp:lastModifiedBy>
  <cp:revision>87</cp:revision>
  <dcterms:created xsi:type="dcterms:W3CDTF">2024-10-22T16:50:42Z</dcterms:created>
  <dcterms:modified xsi:type="dcterms:W3CDTF">2024-11-12T02:04:24Z</dcterms:modified>
</cp:coreProperties>
</file>